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60" r:id="rId3"/>
    <p:sldId id="307" r:id="rId4"/>
    <p:sldId id="309" r:id="rId5"/>
    <p:sldId id="306" r:id="rId6"/>
    <p:sldId id="310" r:id="rId7"/>
    <p:sldId id="284" r:id="rId8"/>
    <p:sldId id="287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  <p:bold r:id="rId12"/>
    </p:embeddedFont>
    <p:embeddedFont>
      <p:font typeface="Press Start 2P" panose="020B0604020202020204" charset="0"/>
      <p:regular r:id="rId13"/>
    </p:embeddedFont>
    <p:embeddedFont>
      <p:font typeface="Roboto Condensed Light" panose="02000000000000000000" pitchFamily="2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B55AD1-CF4A-46A0-A0EA-AECB387CC7C9}">
  <a:tblStyle styleId="{29B55AD1-CF4A-46A0-A0EA-AECB387CC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07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>
          <a:extLst>
            <a:ext uri="{FF2B5EF4-FFF2-40B4-BE49-F238E27FC236}">
              <a16:creationId xmlns:a16="http://schemas.microsoft.com/office/drawing/2014/main" id="{84A45977-6D83-3FDA-AC0A-B419AE739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>
            <a:extLst>
              <a:ext uri="{FF2B5EF4-FFF2-40B4-BE49-F238E27FC236}">
                <a16:creationId xmlns:a16="http://schemas.microsoft.com/office/drawing/2014/main" id="{E4AD94E8-C9B4-33B6-2BE9-92B4FE989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>
            <a:extLst>
              <a:ext uri="{FF2B5EF4-FFF2-40B4-BE49-F238E27FC236}">
                <a16:creationId xmlns:a16="http://schemas.microsoft.com/office/drawing/2014/main" id="{CBA0389E-7FD6-9C1E-7403-F9C541005A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1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>
          <a:extLst>
            <a:ext uri="{FF2B5EF4-FFF2-40B4-BE49-F238E27FC236}">
              <a16:creationId xmlns:a16="http://schemas.microsoft.com/office/drawing/2014/main" id="{47B2C4AC-1CFC-7896-B977-8382F550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89d944118_0_87:notes">
            <a:extLst>
              <a:ext uri="{FF2B5EF4-FFF2-40B4-BE49-F238E27FC236}">
                <a16:creationId xmlns:a16="http://schemas.microsoft.com/office/drawing/2014/main" id="{E7E76B7E-3313-B4AB-8223-705545B71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89d944118_0_87:notes">
            <a:extLst>
              <a:ext uri="{FF2B5EF4-FFF2-40B4-BE49-F238E27FC236}">
                <a16:creationId xmlns:a16="http://schemas.microsoft.com/office/drawing/2014/main" id="{C8397219-707A-FDEE-042A-E99C8504D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90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f89d944118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3" name="Google Shape;3313;gf89d944118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f89d94411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f89d94411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rot="10800000" flipH="1">
            <a:off x="-561710" y="3695519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3054346" flipH="1">
            <a:off x="346548" y="6271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-1631871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4" name="Google Shape;204;p17"/>
          <p:cNvSpPr/>
          <p:nvPr/>
        </p:nvSpPr>
        <p:spPr>
          <a:xfrm flipH="1">
            <a:off x="6361179" y="-1016804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5" name="Google Shape;205;p17"/>
          <p:cNvSpPr/>
          <p:nvPr/>
        </p:nvSpPr>
        <p:spPr>
          <a:xfrm flipH="1">
            <a:off x="735608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5399845" flipH="1">
            <a:off x="-55120" y="1082775"/>
            <a:ext cx="750030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"/>
          <p:cNvSpPr/>
          <p:nvPr/>
        </p:nvSpPr>
        <p:spPr>
          <a:xfrm flipH="1">
            <a:off x="7627395" y="1636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/>
          <p:nvPr/>
        </p:nvSpPr>
        <p:spPr>
          <a:xfrm rot="4500039">
            <a:off x="8668430" y="699298"/>
            <a:ext cx="438224" cy="373329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body" idx="1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2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  <a:defRPr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3" r:id="rId4"/>
    <p:sldLayoutId id="2147483671" r:id="rId5"/>
    <p:sldLayoutId id="2147483672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naive-retro-videogames-stickers_16691079.htm#page=1&amp;position=33&amp;from_view=user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photo/medium-shot-happy-man-playing-game_15400930.htm#page=1&amp;position=9&amp;from_view=user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father-son-playing-video-games-with-controllers_7730179.htm#page=1&amp;position=1&amp;from_view=user/?utm_source=slidesgo_template&amp;utm_medium=referral-link&amp;utm_campaign=s%20g_resources&amp;utm_content=freepik" TargetMode="External"/><Relationship Id="rId12" Type="http://schemas.openxmlformats.org/officeDocument/2006/relationships/hyperlink" Target="https://www.flaticon.com/packs/arcade-10/?utm_source=slidesgo_template&amp;utm_medium=referral-link&amp;utm_campaign=s%20g_resources&amp;utm_content=flatic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free-photo/full-shot-girl-playing-videogame_14062335.htm#page=1&amp;position=3&amp;from_view=user/?utm_source=slidesgo_template&amp;utm_medium=referral-link&amp;utm_campaign=s%20g_resources&amp;utm_content=freepik" TargetMode="External"/><Relationship Id="rId11" Type="http://schemas.openxmlformats.org/officeDocument/2006/relationships/hyperlink" Target="https://www.freepik.com/free-vector/naive-retro-videogames-stickers_16691080.htm#page=1&amp;position=27&amp;from_view=user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photo/full-shot-man-playing-videogame_15400887.htm#page=1&amp;position=5&amp;from_view=user/?utm_source=slidesgo_template&amp;utm_medium=referral-link&amp;utm_campaign=s%20g_resources&amp;utm_content=freepik" TargetMode="External"/><Relationship Id="rId10" Type="http://schemas.openxmlformats.org/officeDocument/2006/relationships/hyperlink" Target="https://www.freepik.com/free-vector/naive-retro-videogames-stickers_16691078.htm#page=1&amp;position=29&amp;from_view=user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photo/happy-couple-playing-with-game-controllers_6185353.htm#page=1&amp;position=7&amp;from_view=user/?utm_source=slidesgo_template&amp;utm_medium=referral-link&amp;utm_campaign=s%20g_resources&amp;utm_content=freepik" TargetMode="External"/><Relationship Id="rId9" Type="http://schemas.openxmlformats.org/officeDocument/2006/relationships/hyperlink" Target="https://www.freepik.com/free-vector/naive-retro-videogames-stickers_16691081.htm#page=1&amp;position=31&amp;from_view=user/?utm_source=slidesgo_template&amp;utm_medium=referral-link&amp;utm_campaign=s%20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ctrTitle"/>
          </p:nvPr>
        </p:nvSpPr>
        <p:spPr>
          <a:xfrm>
            <a:off x="713100" y="2405150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RUN</a:t>
            </a:r>
            <a:endParaRPr lang="en-IN" sz="13300" dirty="0">
              <a:solidFill>
                <a:schemeClr val="accent1"/>
              </a:solidFill>
            </a:endParaRPr>
          </a:p>
        </p:txBody>
      </p:sp>
      <p:sp>
        <p:nvSpPr>
          <p:cNvPr id="377" name="Google Shape;377;p31"/>
          <p:cNvSpPr txBox="1">
            <a:spLocks noGrp="1"/>
          </p:cNvSpPr>
          <p:nvPr>
            <p:ph type="subTitle" idx="1"/>
          </p:nvPr>
        </p:nvSpPr>
        <p:spPr>
          <a:xfrm>
            <a:off x="713100" y="31383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GAME MADE BY – GAMERS2MAKERS</a:t>
            </a:r>
            <a:endParaRPr dirty="0"/>
          </a:p>
        </p:txBody>
      </p:sp>
      <p:sp>
        <p:nvSpPr>
          <p:cNvPr id="378" name="Google Shape;378;p31"/>
          <p:cNvSpPr txBox="1">
            <a:spLocks noGrp="1"/>
          </p:cNvSpPr>
          <p:nvPr>
            <p:ph type="ctrTitle" idx="2"/>
          </p:nvPr>
        </p:nvSpPr>
        <p:spPr>
          <a:xfrm>
            <a:off x="713100" y="1588950"/>
            <a:ext cx="7387711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ELEMENTAL</a:t>
            </a:r>
            <a:endParaRPr sz="4000" dirty="0"/>
          </a:p>
        </p:txBody>
      </p:sp>
      <p:grpSp>
        <p:nvGrpSpPr>
          <p:cNvPr id="2" name="Google Shape;600;p35">
            <a:extLst>
              <a:ext uri="{FF2B5EF4-FFF2-40B4-BE49-F238E27FC236}">
                <a16:creationId xmlns:a16="http://schemas.microsoft.com/office/drawing/2014/main" id="{A3F6A079-BAE1-492C-FAC1-08C4BF86B1AA}"/>
              </a:ext>
            </a:extLst>
          </p:cNvPr>
          <p:cNvGrpSpPr/>
          <p:nvPr/>
        </p:nvGrpSpPr>
        <p:grpSpPr>
          <a:xfrm>
            <a:off x="5789343" y="1113006"/>
            <a:ext cx="2387179" cy="2584287"/>
            <a:chOff x="5882000" y="1279625"/>
            <a:chExt cx="2387179" cy="2584287"/>
          </a:xfrm>
        </p:grpSpPr>
        <p:sp>
          <p:nvSpPr>
            <p:cNvPr id="3" name="Google Shape;601;p35">
              <a:extLst>
                <a:ext uri="{FF2B5EF4-FFF2-40B4-BE49-F238E27FC236}">
                  <a16:creationId xmlns:a16="http://schemas.microsoft.com/office/drawing/2014/main" id="{215927B9-86EA-B42D-CF78-0173AB0358E6}"/>
                </a:ext>
              </a:extLst>
            </p:cNvPr>
            <p:cNvSpPr/>
            <p:nvPr/>
          </p:nvSpPr>
          <p:spPr>
            <a:xfrm>
              <a:off x="5882000" y="1279625"/>
              <a:ext cx="2387179" cy="2584287"/>
            </a:xfrm>
            <a:custGeom>
              <a:avLst/>
              <a:gdLst/>
              <a:ahLst/>
              <a:cxnLst/>
              <a:rect l="l" t="t" r="r" b="b"/>
              <a:pathLst>
                <a:path w="30653" h="33184" extrusionOk="0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46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02;p35">
              <a:extLst>
                <a:ext uri="{FF2B5EF4-FFF2-40B4-BE49-F238E27FC236}">
                  <a16:creationId xmlns:a16="http://schemas.microsoft.com/office/drawing/2014/main" id="{FAD5E257-A068-E52B-847C-DBE7C2BD4A09}"/>
                </a:ext>
              </a:extLst>
            </p:cNvPr>
            <p:cNvSpPr/>
            <p:nvPr/>
          </p:nvSpPr>
          <p:spPr>
            <a:xfrm>
              <a:off x="5979577" y="1357656"/>
              <a:ext cx="2205647" cy="2428143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03;p35">
              <a:extLst>
                <a:ext uri="{FF2B5EF4-FFF2-40B4-BE49-F238E27FC236}">
                  <a16:creationId xmlns:a16="http://schemas.microsoft.com/office/drawing/2014/main" id="{C5BECA9C-16F0-6E31-029A-CCD49306A642}"/>
                </a:ext>
              </a:extLst>
            </p:cNvPr>
            <p:cNvSpPr/>
            <p:nvPr/>
          </p:nvSpPr>
          <p:spPr>
            <a:xfrm>
              <a:off x="7213123" y="3125965"/>
              <a:ext cx="972067" cy="659778"/>
            </a:xfrm>
            <a:custGeom>
              <a:avLst/>
              <a:gdLst/>
              <a:ahLst/>
              <a:cxnLst/>
              <a:rect l="l" t="t" r="r" b="b"/>
              <a:pathLst>
                <a:path w="12482" h="8472" extrusionOk="0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4;p35">
              <a:extLst>
                <a:ext uri="{FF2B5EF4-FFF2-40B4-BE49-F238E27FC236}">
                  <a16:creationId xmlns:a16="http://schemas.microsoft.com/office/drawing/2014/main" id="{9811222F-02F3-26C3-2B74-88AD06A7C3ED}"/>
                </a:ext>
              </a:extLst>
            </p:cNvPr>
            <p:cNvSpPr/>
            <p:nvPr/>
          </p:nvSpPr>
          <p:spPr>
            <a:xfrm>
              <a:off x="7279473" y="2218409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5;p35">
              <a:extLst>
                <a:ext uri="{FF2B5EF4-FFF2-40B4-BE49-F238E27FC236}">
                  <a16:creationId xmlns:a16="http://schemas.microsoft.com/office/drawing/2014/main" id="{AEDA1F4B-CBBD-9D5E-320D-AB0D81E6BA4D}"/>
                </a:ext>
              </a:extLst>
            </p:cNvPr>
            <p:cNvSpPr/>
            <p:nvPr/>
          </p:nvSpPr>
          <p:spPr>
            <a:xfrm>
              <a:off x="7917739" y="3613930"/>
              <a:ext cx="115259" cy="113234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6;p35">
              <a:extLst>
                <a:ext uri="{FF2B5EF4-FFF2-40B4-BE49-F238E27FC236}">
                  <a16:creationId xmlns:a16="http://schemas.microsoft.com/office/drawing/2014/main" id="{C39D0A23-E6F6-F9C4-BD22-A9738CA0A8B6}"/>
                </a:ext>
              </a:extLst>
            </p:cNvPr>
            <p:cNvSpPr/>
            <p:nvPr/>
          </p:nvSpPr>
          <p:spPr>
            <a:xfrm>
              <a:off x="6859880" y="3613930"/>
              <a:ext cx="113234" cy="113234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7;p35">
              <a:extLst>
                <a:ext uri="{FF2B5EF4-FFF2-40B4-BE49-F238E27FC236}">
                  <a16:creationId xmlns:a16="http://schemas.microsoft.com/office/drawing/2014/main" id="{05A665F4-793D-2FFF-4414-7D2627E4EB7B}"/>
                </a:ext>
              </a:extLst>
            </p:cNvPr>
            <p:cNvSpPr/>
            <p:nvPr/>
          </p:nvSpPr>
          <p:spPr>
            <a:xfrm>
              <a:off x="6032299" y="2144194"/>
              <a:ext cx="113312" cy="113312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8;p35">
              <a:extLst>
                <a:ext uri="{FF2B5EF4-FFF2-40B4-BE49-F238E27FC236}">
                  <a16:creationId xmlns:a16="http://schemas.microsoft.com/office/drawing/2014/main" id="{E8196817-AA53-5D87-D544-C4F55A602A52}"/>
                </a:ext>
              </a:extLst>
            </p:cNvPr>
            <p:cNvSpPr/>
            <p:nvPr/>
          </p:nvSpPr>
          <p:spPr>
            <a:xfrm>
              <a:off x="7279473" y="1474780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9;p35">
              <a:extLst>
                <a:ext uri="{FF2B5EF4-FFF2-40B4-BE49-F238E27FC236}">
                  <a16:creationId xmlns:a16="http://schemas.microsoft.com/office/drawing/2014/main" id="{8E5EBA79-4CE9-7A2C-E688-B7C64DCD4011}"/>
                </a:ext>
              </a:extLst>
            </p:cNvPr>
            <p:cNvSpPr/>
            <p:nvPr/>
          </p:nvSpPr>
          <p:spPr>
            <a:xfrm>
              <a:off x="7457106" y="1470886"/>
              <a:ext cx="724183" cy="913503"/>
            </a:xfrm>
            <a:custGeom>
              <a:avLst/>
              <a:gdLst/>
              <a:ahLst/>
              <a:cxnLst/>
              <a:rect l="l" t="t" r="r" b="b"/>
              <a:pathLst>
                <a:path w="9299" h="11730" extrusionOk="0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0;p35">
              <a:extLst>
                <a:ext uri="{FF2B5EF4-FFF2-40B4-BE49-F238E27FC236}">
                  <a16:creationId xmlns:a16="http://schemas.microsoft.com/office/drawing/2014/main" id="{5625A074-1E04-B955-934B-08735D198EBF}"/>
                </a:ext>
              </a:extLst>
            </p:cNvPr>
            <p:cNvSpPr/>
            <p:nvPr/>
          </p:nvSpPr>
          <p:spPr>
            <a:xfrm>
              <a:off x="7408278" y="1940473"/>
              <a:ext cx="68454" cy="120632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1;p35">
              <a:extLst>
                <a:ext uri="{FF2B5EF4-FFF2-40B4-BE49-F238E27FC236}">
                  <a16:creationId xmlns:a16="http://schemas.microsoft.com/office/drawing/2014/main" id="{0BABCF66-4E63-B2FB-C35E-8BA7C4659A7C}"/>
                </a:ext>
              </a:extLst>
            </p:cNvPr>
            <p:cNvSpPr/>
            <p:nvPr/>
          </p:nvSpPr>
          <p:spPr>
            <a:xfrm>
              <a:off x="7578124" y="1885883"/>
              <a:ext cx="68376" cy="120554"/>
            </a:xfrm>
            <a:custGeom>
              <a:avLst/>
              <a:gdLst/>
              <a:ahLst/>
              <a:cxnLst/>
              <a:rect l="l" t="t" r="r" b="b"/>
              <a:pathLst>
                <a:path w="878" h="1548" extrusionOk="0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2;p35">
              <a:extLst>
                <a:ext uri="{FF2B5EF4-FFF2-40B4-BE49-F238E27FC236}">
                  <a16:creationId xmlns:a16="http://schemas.microsoft.com/office/drawing/2014/main" id="{D3357640-A4EF-AF4C-3743-07219D0B21F8}"/>
                </a:ext>
              </a:extLst>
            </p:cNvPr>
            <p:cNvSpPr/>
            <p:nvPr/>
          </p:nvSpPr>
          <p:spPr>
            <a:xfrm>
              <a:off x="7474706" y="1721878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3;p35">
              <a:extLst>
                <a:ext uri="{FF2B5EF4-FFF2-40B4-BE49-F238E27FC236}">
                  <a16:creationId xmlns:a16="http://schemas.microsoft.com/office/drawing/2014/main" id="{6289DE49-0595-9F3A-541F-5CADEBA662AF}"/>
                </a:ext>
              </a:extLst>
            </p:cNvPr>
            <p:cNvSpPr/>
            <p:nvPr/>
          </p:nvSpPr>
          <p:spPr>
            <a:xfrm>
              <a:off x="7738158" y="1833395"/>
              <a:ext cx="60589" cy="122346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4;p35">
              <a:extLst>
                <a:ext uri="{FF2B5EF4-FFF2-40B4-BE49-F238E27FC236}">
                  <a16:creationId xmlns:a16="http://schemas.microsoft.com/office/drawing/2014/main" id="{08D365E2-BFBB-1559-F108-7A26906B1C4C}"/>
                </a:ext>
              </a:extLst>
            </p:cNvPr>
            <p:cNvSpPr/>
            <p:nvPr/>
          </p:nvSpPr>
          <p:spPr>
            <a:xfrm>
              <a:off x="7763546" y="2174955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5;p35">
              <a:extLst>
                <a:ext uri="{FF2B5EF4-FFF2-40B4-BE49-F238E27FC236}">
                  <a16:creationId xmlns:a16="http://schemas.microsoft.com/office/drawing/2014/main" id="{46537514-553D-7C47-96E8-082472882C40}"/>
                </a:ext>
              </a:extLst>
            </p:cNvPr>
            <p:cNvSpPr/>
            <p:nvPr/>
          </p:nvSpPr>
          <p:spPr>
            <a:xfrm>
              <a:off x="7484440" y="1595798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6;p35">
              <a:extLst>
                <a:ext uri="{FF2B5EF4-FFF2-40B4-BE49-F238E27FC236}">
                  <a16:creationId xmlns:a16="http://schemas.microsoft.com/office/drawing/2014/main" id="{3C346B67-8458-167E-4245-5249EEAB1DD4}"/>
                </a:ext>
              </a:extLst>
            </p:cNvPr>
            <p:cNvSpPr/>
            <p:nvPr/>
          </p:nvSpPr>
          <p:spPr>
            <a:xfrm>
              <a:off x="7644474" y="2089059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7;p35">
              <a:extLst>
                <a:ext uri="{FF2B5EF4-FFF2-40B4-BE49-F238E27FC236}">
                  <a16:creationId xmlns:a16="http://schemas.microsoft.com/office/drawing/2014/main" id="{40B40C44-274D-7955-99A2-9A487BB7421F}"/>
                </a:ext>
              </a:extLst>
            </p:cNvPr>
            <p:cNvSpPr/>
            <p:nvPr/>
          </p:nvSpPr>
          <p:spPr>
            <a:xfrm>
              <a:off x="7609352" y="1727485"/>
              <a:ext cx="101552" cy="95556"/>
            </a:xfrm>
            <a:custGeom>
              <a:avLst/>
              <a:gdLst/>
              <a:ahLst/>
              <a:cxnLst/>
              <a:rect l="l" t="t" r="r" b="b"/>
              <a:pathLst>
                <a:path w="1304" h="1227" extrusionOk="0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8;p35">
              <a:extLst>
                <a:ext uri="{FF2B5EF4-FFF2-40B4-BE49-F238E27FC236}">
                  <a16:creationId xmlns:a16="http://schemas.microsoft.com/office/drawing/2014/main" id="{2EB03406-9FB7-601B-0406-228E37373090}"/>
                </a:ext>
              </a:extLst>
            </p:cNvPr>
            <p:cNvSpPr/>
            <p:nvPr/>
          </p:nvSpPr>
          <p:spPr>
            <a:xfrm>
              <a:off x="7492228" y="2102297"/>
              <a:ext cx="103499" cy="95711"/>
            </a:xfrm>
            <a:custGeom>
              <a:avLst/>
              <a:gdLst/>
              <a:ahLst/>
              <a:cxnLst/>
              <a:rect l="l" t="t" r="r" b="b"/>
              <a:pathLst>
                <a:path w="1329" h="1229" extrusionOk="0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9;p35">
              <a:extLst>
                <a:ext uri="{FF2B5EF4-FFF2-40B4-BE49-F238E27FC236}">
                  <a16:creationId xmlns:a16="http://schemas.microsoft.com/office/drawing/2014/main" id="{62A8C05F-FF6B-E3F7-0CA9-C67450AE04DD}"/>
                </a:ext>
              </a:extLst>
            </p:cNvPr>
            <p:cNvSpPr/>
            <p:nvPr/>
          </p:nvSpPr>
          <p:spPr>
            <a:xfrm>
              <a:off x="7820161" y="2005654"/>
              <a:ext cx="91818" cy="95711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0;p35">
              <a:extLst>
                <a:ext uri="{FF2B5EF4-FFF2-40B4-BE49-F238E27FC236}">
                  <a16:creationId xmlns:a16="http://schemas.microsoft.com/office/drawing/2014/main" id="{6445B386-0BA5-C4DA-EABC-CB1A48A78B2B}"/>
                </a:ext>
              </a:extLst>
            </p:cNvPr>
            <p:cNvSpPr/>
            <p:nvPr/>
          </p:nvSpPr>
          <p:spPr>
            <a:xfrm>
              <a:off x="7306807" y="1749212"/>
              <a:ext cx="101552" cy="95478"/>
            </a:xfrm>
            <a:custGeom>
              <a:avLst/>
              <a:gdLst/>
              <a:ahLst/>
              <a:cxnLst/>
              <a:rect l="l" t="t" r="r" b="b"/>
              <a:pathLst>
                <a:path w="1304" h="1226" extrusionOk="0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1;p35">
              <a:extLst>
                <a:ext uri="{FF2B5EF4-FFF2-40B4-BE49-F238E27FC236}">
                  <a16:creationId xmlns:a16="http://schemas.microsoft.com/office/drawing/2014/main" id="{27E9A989-A3B6-E961-12CB-F5A8002F39C9}"/>
                </a:ext>
              </a:extLst>
            </p:cNvPr>
            <p:cNvSpPr/>
            <p:nvPr/>
          </p:nvSpPr>
          <p:spPr>
            <a:xfrm>
              <a:off x="5979577" y="3086949"/>
              <a:ext cx="570063" cy="698795"/>
            </a:xfrm>
            <a:custGeom>
              <a:avLst/>
              <a:gdLst/>
              <a:ahLst/>
              <a:cxnLst/>
              <a:rect l="l" t="t" r="r" b="b"/>
              <a:pathLst>
                <a:path w="7320" h="8973" extrusionOk="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22;p35">
              <a:extLst>
                <a:ext uri="{FF2B5EF4-FFF2-40B4-BE49-F238E27FC236}">
                  <a16:creationId xmlns:a16="http://schemas.microsoft.com/office/drawing/2014/main" id="{8750DA5B-C4B0-A945-0A4E-D13F4F7DCF6D}"/>
                </a:ext>
              </a:extLst>
            </p:cNvPr>
            <p:cNvSpPr/>
            <p:nvPr/>
          </p:nvSpPr>
          <p:spPr>
            <a:xfrm>
              <a:off x="5979577" y="3621717"/>
              <a:ext cx="23519" cy="37148"/>
            </a:xfrm>
            <a:custGeom>
              <a:avLst/>
              <a:gdLst/>
              <a:ahLst/>
              <a:cxnLst/>
              <a:rect l="l" t="t" r="r" b="b"/>
              <a:pathLst>
                <a:path w="302" h="477" extrusionOk="0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3;p35">
              <a:extLst>
                <a:ext uri="{FF2B5EF4-FFF2-40B4-BE49-F238E27FC236}">
                  <a16:creationId xmlns:a16="http://schemas.microsoft.com/office/drawing/2014/main" id="{215B7061-E29D-8F9E-3AEB-277824AFD03C}"/>
                </a:ext>
              </a:extLst>
            </p:cNvPr>
            <p:cNvSpPr/>
            <p:nvPr/>
          </p:nvSpPr>
          <p:spPr>
            <a:xfrm>
              <a:off x="6040087" y="3447044"/>
              <a:ext cx="99683" cy="97658"/>
            </a:xfrm>
            <a:custGeom>
              <a:avLst/>
              <a:gdLst/>
              <a:ahLst/>
              <a:cxnLst/>
              <a:rect l="l" t="t" r="r" b="b"/>
              <a:pathLst>
                <a:path w="1280" h="1254" extrusionOk="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4;p35">
              <a:extLst>
                <a:ext uri="{FF2B5EF4-FFF2-40B4-BE49-F238E27FC236}">
                  <a16:creationId xmlns:a16="http://schemas.microsoft.com/office/drawing/2014/main" id="{69B28F3F-992D-0680-B7EF-8B3AEC2B322E}"/>
                </a:ext>
              </a:extLst>
            </p:cNvPr>
            <p:cNvSpPr/>
            <p:nvPr/>
          </p:nvSpPr>
          <p:spPr>
            <a:xfrm>
              <a:off x="6204092" y="3325013"/>
              <a:ext cx="23441" cy="128965"/>
            </a:xfrm>
            <a:custGeom>
              <a:avLst/>
              <a:gdLst/>
              <a:ahLst/>
              <a:cxnLst/>
              <a:rect l="l" t="t" r="r" b="b"/>
              <a:pathLst>
                <a:path w="301" h="1656" extrusionOk="0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5;p35">
              <a:extLst>
                <a:ext uri="{FF2B5EF4-FFF2-40B4-BE49-F238E27FC236}">
                  <a16:creationId xmlns:a16="http://schemas.microsoft.com/office/drawing/2014/main" id="{47DF4286-B4D3-8680-DF3F-DAEE3E867D63}"/>
                </a:ext>
              </a:extLst>
            </p:cNvPr>
            <p:cNvSpPr/>
            <p:nvPr/>
          </p:nvSpPr>
          <p:spPr>
            <a:xfrm>
              <a:off x="6356338" y="3633009"/>
              <a:ext cx="25388" cy="129277"/>
            </a:xfrm>
            <a:custGeom>
              <a:avLst/>
              <a:gdLst/>
              <a:ahLst/>
              <a:cxnLst/>
              <a:rect l="l" t="t" r="r" b="b"/>
              <a:pathLst>
                <a:path w="326" h="1660" extrusionOk="0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6;p35">
              <a:extLst>
                <a:ext uri="{FF2B5EF4-FFF2-40B4-BE49-F238E27FC236}">
                  <a16:creationId xmlns:a16="http://schemas.microsoft.com/office/drawing/2014/main" id="{47461A73-F267-910B-E376-B98021931B15}"/>
                </a:ext>
              </a:extLst>
            </p:cNvPr>
            <p:cNvSpPr/>
            <p:nvPr/>
          </p:nvSpPr>
          <p:spPr>
            <a:xfrm>
              <a:off x="6176758" y="3589944"/>
              <a:ext cx="128887" cy="42132"/>
            </a:xfrm>
            <a:custGeom>
              <a:avLst/>
              <a:gdLst/>
              <a:ahLst/>
              <a:cxnLst/>
              <a:rect l="l" t="t" r="r" b="b"/>
              <a:pathLst>
                <a:path w="1655" h="541" extrusionOk="0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7;p35">
              <a:extLst>
                <a:ext uri="{FF2B5EF4-FFF2-40B4-BE49-F238E27FC236}">
                  <a16:creationId xmlns:a16="http://schemas.microsoft.com/office/drawing/2014/main" id="{8E6482AF-91DF-01C6-6489-135A9C2315CF}"/>
                </a:ext>
              </a:extLst>
            </p:cNvPr>
            <p:cNvSpPr/>
            <p:nvPr/>
          </p:nvSpPr>
          <p:spPr>
            <a:xfrm>
              <a:off x="6006912" y="3289191"/>
              <a:ext cx="124993" cy="60121"/>
            </a:xfrm>
            <a:custGeom>
              <a:avLst/>
              <a:gdLst/>
              <a:ahLst/>
              <a:cxnLst/>
              <a:rect l="l" t="t" r="r" b="b"/>
              <a:pathLst>
                <a:path w="1605" h="772" extrusionOk="0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8;p35">
              <a:extLst>
                <a:ext uri="{FF2B5EF4-FFF2-40B4-BE49-F238E27FC236}">
                  <a16:creationId xmlns:a16="http://schemas.microsoft.com/office/drawing/2014/main" id="{75470E35-CD32-2CA1-BE09-515F4F40D0F1}"/>
                </a:ext>
              </a:extLst>
            </p:cNvPr>
            <p:cNvSpPr/>
            <p:nvPr/>
          </p:nvSpPr>
          <p:spPr>
            <a:xfrm>
              <a:off x="6042033" y="3679734"/>
              <a:ext cx="124993" cy="61601"/>
            </a:xfrm>
            <a:custGeom>
              <a:avLst/>
              <a:gdLst/>
              <a:ahLst/>
              <a:cxnLst/>
              <a:rect l="l" t="t" r="r" b="b"/>
              <a:pathLst>
                <a:path w="1605" h="791" extrusionOk="0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9;p35">
              <a:extLst>
                <a:ext uri="{FF2B5EF4-FFF2-40B4-BE49-F238E27FC236}">
                  <a16:creationId xmlns:a16="http://schemas.microsoft.com/office/drawing/2014/main" id="{B688C111-8197-75AE-A40C-2B56D6D910C3}"/>
                </a:ext>
              </a:extLst>
            </p:cNvPr>
            <p:cNvSpPr/>
            <p:nvPr/>
          </p:nvSpPr>
          <p:spPr>
            <a:xfrm>
              <a:off x="6307510" y="3467992"/>
              <a:ext cx="119153" cy="60978"/>
            </a:xfrm>
            <a:custGeom>
              <a:avLst/>
              <a:gdLst/>
              <a:ahLst/>
              <a:cxnLst/>
              <a:rect l="l" t="t" r="r" b="b"/>
              <a:pathLst>
                <a:path w="1530" h="783" extrusionOk="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0;p35">
              <a:extLst>
                <a:ext uri="{FF2B5EF4-FFF2-40B4-BE49-F238E27FC236}">
                  <a16:creationId xmlns:a16="http://schemas.microsoft.com/office/drawing/2014/main" id="{675E0330-E28F-DDA3-D26A-1C0222E54696}"/>
                </a:ext>
              </a:extLst>
            </p:cNvPr>
            <p:cNvSpPr/>
            <p:nvPr/>
          </p:nvSpPr>
          <p:spPr>
            <a:xfrm>
              <a:off x="6643231" y="1416218"/>
              <a:ext cx="1333185" cy="999402"/>
            </a:xfrm>
            <a:custGeom>
              <a:avLst/>
              <a:gdLst/>
              <a:ahLst/>
              <a:cxnLst/>
              <a:rect l="l" t="t" r="r" b="b"/>
              <a:pathLst>
                <a:path w="17119" h="12833" extrusionOk="0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1;p35">
              <a:extLst>
                <a:ext uri="{FF2B5EF4-FFF2-40B4-BE49-F238E27FC236}">
                  <a16:creationId xmlns:a16="http://schemas.microsoft.com/office/drawing/2014/main" id="{09ECF40E-E41C-3D45-A0EA-5D45CB3E8D2A}"/>
                </a:ext>
              </a:extLst>
            </p:cNvPr>
            <p:cNvSpPr/>
            <p:nvPr/>
          </p:nvSpPr>
          <p:spPr>
            <a:xfrm>
              <a:off x="7507881" y="2239825"/>
              <a:ext cx="240096" cy="64560"/>
            </a:xfrm>
            <a:custGeom>
              <a:avLst/>
              <a:gdLst/>
              <a:ahLst/>
              <a:cxnLst/>
              <a:rect l="l" t="t" r="r" b="b"/>
              <a:pathLst>
                <a:path w="3083" h="829" extrusionOk="0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2;p35">
              <a:extLst>
                <a:ext uri="{FF2B5EF4-FFF2-40B4-BE49-F238E27FC236}">
                  <a16:creationId xmlns:a16="http://schemas.microsoft.com/office/drawing/2014/main" id="{2F9FE1AD-6EEC-A6AD-C494-9CB1C7392903}"/>
                </a:ext>
              </a:extLst>
            </p:cNvPr>
            <p:cNvSpPr/>
            <p:nvPr/>
          </p:nvSpPr>
          <p:spPr>
            <a:xfrm>
              <a:off x="7435613" y="1961889"/>
              <a:ext cx="175770" cy="326852"/>
            </a:xfrm>
            <a:custGeom>
              <a:avLst/>
              <a:gdLst/>
              <a:ahLst/>
              <a:cxnLst/>
              <a:rect l="l" t="t" r="r" b="b"/>
              <a:pathLst>
                <a:path w="2257" h="4197" extrusionOk="0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3;p35">
              <a:extLst>
                <a:ext uri="{FF2B5EF4-FFF2-40B4-BE49-F238E27FC236}">
                  <a16:creationId xmlns:a16="http://schemas.microsoft.com/office/drawing/2014/main" id="{3EACCE87-F871-0E3E-AF40-23FF91930819}"/>
                </a:ext>
              </a:extLst>
            </p:cNvPr>
            <p:cNvSpPr/>
            <p:nvPr/>
          </p:nvSpPr>
          <p:spPr>
            <a:xfrm>
              <a:off x="7638634" y="1966639"/>
              <a:ext cx="121100" cy="337755"/>
            </a:xfrm>
            <a:custGeom>
              <a:avLst/>
              <a:gdLst/>
              <a:ahLst/>
              <a:cxnLst/>
              <a:rect l="l" t="t" r="r" b="b"/>
              <a:pathLst>
                <a:path w="1555" h="4337" extrusionOk="0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4;p35">
              <a:extLst>
                <a:ext uri="{FF2B5EF4-FFF2-40B4-BE49-F238E27FC236}">
                  <a16:creationId xmlns:a16="http://schemas.microsoft.com/office/drawing/2014/main" id="{9DF77398-46F2-510B-53DE-62A35C9BFF0D}"/>
                </a:ext>
              </a:extLst>
            </p:cNvPr>
            <p:cNvSpPr/>
            <p:nvPr/>
          </p:nvSpPr>
          <p:spPr>
            <a:xfrm>
              <a:off x="6094755" y="2302280"/>
              <a:ext cx="2008539" cy="1315662"/>
            </a:xfrm>
            <a:custGeom>
              <a:avLst/>
              <a:gdLst/>
              <a:ahLst/>
              <a:cxnLst/>
              <a:rect l="l" t="t" r="r" b="b"/>
              <a:pathLst>
                <a:path w="25791" h="16894" extrusionOk="0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5;p35">
              <a:extLst>
                <a:ext uri="{FF2B5EF4-FFF2-40B4-BE49-F238E27FC236}">
                  <a16:creationId xmlns:a16="http://schemas.microsoft.com/office/drawing/2014/main" id="{FE26FFD1-CD57-994F-8EAB-0B06EF166F6D}"/>
                </a:ext>
              </a:extLst>
            </p:cNvPr>
            <p:cNvSpPr/>
            <p:nvPr/>
          </p:nvSpPr>
          <p:spPr>
            <a:xfrm>
              <a:off x="6180652" y="2358896"/>
              <a:ext cx="1836741" cy="1161465"/>
            </a:xfrm>
            <a:custGeom>
              <a:avLst/>
              <a:gdLst/>
              <a:ahLst/>
              <a:cxnLst/>
              <a:rect l="l" t="t" r="r" b="b"/>
              <a:pathLst>
                <a:path w="23585" h="14914" extrusionOk="0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6;p35">
              <a:extLst>
                <a:ext uri="{FF2B5EF4-FFF2-40B4-BE49-F238E27FC236}">
                  <a16:creationId xmlns:a16="http://schemas.microsoft.com/office/drawing/2014/main" id="{50689F15-EF14-8441-9BA0-502A98D066DE}"/>
                </a:ext>
              </a:extLst>
            </p:cNvPr>
            <p:cNvSpPr/>
            <p:nvPr/>
          </p:nvSpPr>
          <p:spPr>
            <a:xfrm>
              <a:off x="6278229" y="2427192"/>
              <a:ext cx="1313638" cy="940916"/>
            </a:xfrm>
            <a:custGeom>
              <a:avLst/>
              <a:gdLst/>
              <a:ahLst/>
              <a:cxnLst/>
              <a:rect l="l" t="t" r="r" b="b"/>
              <a:pathLst>
                <a:path w="16868" h="12082" extrusionOk="0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7;p35">
              <a:extLst>
                <a:ext uri="{FF2B5EF4-FFF2-40B4-BE49-F238E27FC236}">
                  <a16:creationId xmlns:a16="http://schemas.microsoft.com/office/drawing/2014/main" id="{9D565250-8312-424D-D99A-B3953C3C5C80}"/>
                </a:ext>
              </a:extLst>
            </p:cNvPr>
            <p:cNvSpPr/>
            <p:nvPr/>
          </p:nvSpPr>
          <p:spPr>
            <a:xfrm>
              <a:off x="6340685" y="2739549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8;p35">
              <a:extLst>
                <a:ext uri="{FF2B5EF4-FFF2-40B4-BE49-F238E27FC236}">
                  <a16:creationId xmlns:a16="http://schemas.microsoft.com/office/drawing/2014/main" id="{E74C1A4A-B005-C7D1-750B-147B16CD7265}"/>
                </a:ext>
              </a:extLst>
            </p:cNvPr>
            <p:cNvSpPr/>
            <p:nvPr/>
          </p:nvSpPr>
          <p:spPr>
            <a:xfrm>
              <a:off x="7012127" y="2969825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9;p35">
              <a:extLst>
                <a:ext uri="{FF2B5EF4-FFF2-40B4-BE49-F238E27FC236}">
                  <a16:creationId xmlns:a16="http://schemas.microsoft.com/office/drawing/2014/main" id="{C7E5E95A-8AAE-D940-20B3-99383879EB2A}"/>
                </a:ext>
              </a:extLst>
            </p:cNvPr>
            <p:cNvSpPr/>
            <p:nvPr/>
          </p:nvSpPr>
          <p:spPr>
            <a:xfrm>
              <a:off x="6586616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0;p35">
              <a:extLst>
                <a:ext uri="{FF2B5EF4-FFF2-40B4-BE49-F238E27FC236}">
                  <a16:creationId xmlns:a16="http://schemas.microsoft.com/office/drawing/2014/main" id="{89789B1B-EDEB-819D-FE53-E0A80DEB264B}"/>
                </a:ext>
              </a:extLst>
            </p:cNvPr>
            <p:cNvSpPr/>
            <p:nvPr/>
          </p:nvSpPr>
          <p:spPr>
            <a:xfrm>
              <a:off x="6752490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41;p35">
              <a:extLst>
                <a:ext uri="{FF2B5EF4-FFF2-40B4-BE49-F238E27FC236}">
                  <a16:creationId xmlns:a16="http://schemas.microsoft.com/office/drawing/2014/main" id="{A9F92161-E031-61A1-4658-E74C6EACB77D}"/>
                </a:ext>
              </a:extLst>
            </p:cNvPr>
            <p:cNvSpPr/>
            <p:nvPr/>
          </p:nvSpPr>
          <p:spPr>
            <a:xfrm>
              <a:off x="6879349" y="2917104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2;p35">
              <a:extLst>
                <a:ext uri="{FF2B5EF4-FFF2-40B4-BE49-F238E27FC236}">
                  <a16:creationId xmlns:a16="http://schemas.microsoft.com/office/drawing/2014/main" id="{52C1D5A0-313F-0387-175D-728F03655B7B}"/>
                </a:ext>
              </a:extLst>
            </p:cNvPr>
            <p:cNvSpPr/>
            <p:nvPr/>
          </p:nvSpPr>
          <p:spPr>
            <a:xfrm>
              <a:off x="7025755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43;p35">
              <a:extLst>
                <a:ext uri="{FF2B5EF4-FFF2-40B4-BE49-F238E27FC236}">
                  <a16:creationId xmlns:a16="http://schemas.microsoft.com/office/drawing/2014/main" id="{DB59C0D6-C2AC-E9E1-E272-EBD1469CF289}"/>
                </a:ext>
              </a:extLst>
            </p:cNvPr>
            <p:cNvSpPr/>
            <p:nvPr/>
          </p:nvSpPr>
          <p:spPr>
            <a:xfrm>
              <a:off x="7191629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4;p35">
              <a:extLst>
                <a:ext uri="{FF2B5EF4-FFF2-40B4-BE49-F238E27FC236}">
                  <a16:creationId xmlns:a16="http://schemas.microsoft.com/office/drawing/2014/main" id="{35CC803E-AA12-44B3-A5AF-CD1A114F1ADB}"/>
                </a:ext>
              </a:extLst>
            </p:cNvPr>
            <p:cNvSpPr/>
            <p:nvPr/>
          </p:nvSpPr>
          <p:spPr>
            <a:xfrm>
              <a:off x="6586616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5;p35">
              <a:extLst>
                <a:ext uri="{FF2B5EF4-FFF2-40B4-BE49-F238E27FC236}">
                  <a16:creationId xmlns:a16="http://schemas.microsoft.com/office/drawing/2014/main" id="{C833398C-B94E-417B-952C-7B902B059ECD}"/>
                </a:ext>
              </a:extLst>
            </p:cNvPr>
            <p:cNvSpPr/>
            <p:nvPr/>
          </p:nvSpPr>
          <p:spPr>
            <a:xfrm>
              <a:off x="6733021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6;p35">
              <a:extLst>
                <a:ext uri="{FF2B5EF4-FFF2-40B4-BE49-F238E27FC236}">
                  <a16:creationId xmlns:a16="http://schemas.microsoft.com/office/drawing/2014/main" id="{22B28A71-F0F1-8708-3207-A04680089F67}"/>
                </a:ext>
              </a:extLst>
            </p:cNvPr>
            <p:cNvSpPr/>
            <p:nvPr/>
          </p:nvSpPr>
          <p:spPr>
            <a:xfrm>
              <a:off x="6879349" y="2749283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7;p35">
              <a:extLst>
                <a:ext uri="{FF2B5EF4-FFF2-40B4-BE49-F238E27FC236}">
                  <a16:creationId xmlns:a16="http://schemas.microsoft.com/office/drawing/2014/main" id="{5BE243A4-953F-F9E9-4620-111746852526}"/>
                </a:ext>
              </a:extLst>
            </p:cNvPr>
            <p:cNvSpPr/>
            <p:nvPr/>
          </p:nvSpPr>
          <p:spPr>
            <a:xfrm>
              <a:off x="7025755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8;p35">
              <a:extLst>
                <a:ext uri="{FF2B5EF4-FFF2-40B4-BE49-F238E27FC236}">
                  <a16:creationId xmlns:a16="http://schemas.microsoft.com/office/drawing/2014/main" id="{BED73716-C548-441F-7431-523FD2D9347B}"/>
                </a:ext>
              </a:extLst>
            </p:cNvPr>
            <p:cNvSpPr/>
            <p:nvPr/>
          </p:nvSpPr>
          <p:spPr>
            <a:xfrm>
              <a:off x="7174107" y="2749283"/>
              <a:ext cx="126940" cy="128887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9;p35">
              <a:extLst>
                <a:ext uri="{FF2B5EF4-FFF2-40B4-BE49-F238E27FC236}">
                  <a16:creationId xmlns:a16="http://schemas.microsoft.com/office/drawing/2014/main" id="{953F7CA3-C2AB-6CD8-375B-B8B5A5259033}"/>
                </a:ext>
              </a:extLst>
            </p:cNvPr>
            <p:cNvSpPr/>
            <p:nvPr/>
          </p:nvSpPr>
          <p:spPr>
            <a:xfrm>
              <a:off x="7665968" y="2452579"/>
              <a:ext cx="279191" cy="648097"/>
            </a:xfrm>
            <a:custGeom>
              <a:avLst/>
              <a:gdLst/>
              <a:ahLst/>
              <a:cxnLst/>
              <a:rect l="l" t="t" r="r" b="b"/>
              <a:pathLst>
                <a:path w="3585" h="8322" extrusionOk="0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0;p35">
              <a:extLst>
                <a:ext uri="{FF2B5EF4-FFF2-40B4-BE49-F238E27FC236}">
                  <a16:creationId xmlns:a16="http://schemas.microsoft.com/office/drawing/2014/main" id="{8570A11C-5FB7-7649-7F69-28885E8E75F6}"/>
                </a:ext>
              </a:extLst>
            </p:cNvPr>
            <p:cNvSpPr/>
            <p:nvPr/>
          </p:nvSpPr>
          <p:spPr>
            <a:xfrm>
              <a:off x="7701090" y="2511141"/>
              <a:ext cx="218680" cy="21868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1;p35">
              <a:extLst>
                <a:ext uri="{FF2B5EF4-FFF2-40B4-BE49-F238E27FC236}">
                  <a16:creationId xmlns:a16="http://schemas.microsoft.com/office/drawing/2014/main" id="{8007CD93-E648-EF5D-E4D6-F573275D7743}"/>
                </a:ext>
              </a:extLst>
            </p:cNvPr>
            <p:cNvSpPr/>
            <p:nvPr/>
          </p:nvSpPr>
          <p:spPr>
            <a:xfrm>
              <a:off x="7701090" y="2827314"/>
              <a:ext cx="218680" cy="216733"/>
            </a:xfrm>
            <a:custGeom>
              <a:avLst/>
              <a:gdLst/>
              <a:ahLst/>
              <a:cxnLst/>
              <a:rect l="l" t="t" r="r" b="b"/>
              <a:pathLst>
                <a:path w="2808" h="2783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2;p35">
              <a:extLst>
                <a:ext uri="{FF2B5EF4-FFF2-40B4-BE49-F238E27FC236}">
                  <a16:creationId xmlns:a16="http://schemas.microsoft.com/office/drawing/2014/main" id="{D84F605B-9F41-6F31-FDC2-45651E4EF200}"/>
                </a:ext>
              </a:extLst>
            </p:cNvPr>
            <p:cNvSpPr/>
            <p:nvPr/>
          </p:nvSpPr>
          <p:spPr>
            <a:xfrm>
              <a:off x="7691355" y="2499460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3;p35">
              <a:extLst>
                <a:ext uri="{FF2B5EF4-FFF2-40B4-BE49-F238E27FC236}">
                  <a16:creationId xmlns:a16="http://schemas.microsoft.com/office/drawing/2014/main" id="{D5F68E14-ED58-6ECF-DFB7-3783CAD1B881}"/>
                </a:ext>
              </a:extLst>
            </p:cNvPr>
            <p:cNvSpPr/>
            <p:nvPr/>
          </p:nvSpPr>
          <p:spPr>
            <a:xfrm>
              <a:off x="7691355" y="2815633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4;p35">
              <a:extLst>
                <a:ext uri="{FF2B5EF4-FFF2-40B4-BE49-F238E27FC236}">
                  <a16:creationId xmlns:a16="http://schemas.microsoft.com/office/drawing/2014/main" id="{36B7F19C-2BD2-E041-3D6D-DC352995A96D}"/>
                </a:ext>
              </a:extLst>
            </p:cNvPr>
            <p:cNvSpPr/>
            <p:nvPr/>
          </p:nvSpPr>
          <p:spPr>
            <a:xfrm>
              <a:off x="7669862" y="3227436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5;p35">
              <a:extLst>
                <a:ext uri="{FF2B5EF4-FFF2-40B4-BE49-F238E27FC236}">
                  <a16:creationId xmlns:a16="http://schemas.microsoft.com/office/drawing/2014/main" id="{604F1AC4-75D4-1D5F-2954-F9929BACFCF6}"/>
                </a:ext>
              </a:extLst>
            </p:cNvPr>
            <p:cNvSpPr/>
            <p:nvPr/>
          </p:nvSpPr>
          <p:spPr>
            <a:xfrm>
              <a:off x="7669862" y="3274317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6;p35">
              <a:extLst>
                <a:ext uri="{FF2B5EF4-FFF2-40B4-BE49-F238E27FC236}">
                  <a16:creationId xmlns:a16="http://schemas.microsoft.com/office/drawing/2014/main" id="{763745D1-1D5E-8B14-C412-89BC905DD23B}"/>
                </a:ext>
              </a:extLst>
            </p:cNvPr>
            <p:cNvSpPr/>
            <p:nvPr/>
          </p:nvSpPr>
          <p:spPr>
            <a:xfrm>
              <a:off x="7669862" y="3319173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7;p35">
              <a:extLst>
                <a:ext uri="{FF2B5EF4-FFF2-40B4-BE49-F238E27FC236}">
                  <a16:creationId xmlns:a16="http://schemas.microsoft.com/office/drawing/2014/main" id="{2D433433-DE71-1B12-D1D9-0371C40A3882}"/>
                </a:ext>
              </a:extLst>
            </p:cNvPr>
            <p:cNvSpPr/>
            <p:nvPr/>
          </p:nvSpPr>
          <p:spPr>
            <a:xfrm>
              <a:off x="7669862" y="3366054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;p35">
              <a:extLst>
                <a:ext uri="{FF2B5EF4-FFF2-40B4-BE49-F238E27FC236}">
                  <a16:creationId xmlns:a16="http://schemas.microsoft.com/office/drawing/2014/main" id="{F2D43CB4-E47A-EC28-F076-3CAE9CD2F4AF}"/>
                </a:ext>
              </a:extLst>
            </p:cNvPr>
            <p:cNvSpPr/>
            <p:nvPr/>
          </p:nvSpPr>
          <p:spPr>
            <a:xfrm>
              <a:off x="632113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9;p35">
              <a:extLst>
                <a:ext uri="{FF2B5EF4-FFF2-40B4-BE49-F238E27FC236}">
                  <a16:creationId xmlns:a16="http://schemas.microsoft.com/office/drawing/2014/main" id="{DEAF9C66-E91D-E047-7A7C-CA83ADCEE754}"/>
                </a:ext>
              </a:extLst>
            </p:cNvPr>
            <p:cNvSpPr/>
            <p:nvPr/>
          </p:nvSpPr>
          <p:spPr>
            <a:xfrm>
              <a:off x="656706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60;p35">
              <a:extLst>
                <a:ext uri="{FF2B5EF4-FFF2-40B4-BE49-F238E27FC236}">
                  <a16:creationId xmlns:a16="http://schemas.microsoft.com/office/drawing/2014/main" id="{3DB9B085-8487-284F-BDBD-F2C0D51FED8C}"/>
                </a:ext>
              </a:extLst>
            </p:cNvPr>
            <p:cNvSpPr/>
            <p:nvPr/>
          </p:nvSpPr>
          <p:spPr>
            <a:xfrm>
              <a:off x="7172160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61;p35">
              <a:extLst>
                <a:ext uri="{FF2B5EF4-FFF2-40B4-BE49-F238E27FC236}">
                  <a16:creationId xmlns:a16="http://schemas.microsoft.com/office/drawing/2014/main" id="{694A5B47-A1E0-4A62-8159-AFBDDBEDF6A9}"/>
                </a:ext>
              </a:extLst>
            </p:cNvPr>
            <p:cNvSpPr/>
            <p:nvPr/>
          </p:nvSpPr>
          <p:spPr>
            <a:xfrm>
              <a:off x="7418091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662;p35">
              <a:extLst>
                <a:ext uri="{FF2B5EF4-FFF2-40B4-BE49-F238E27FC236}">
                  <a16:creationId xmlns:a16="http://schemas.microsoft.com/office/drawing/2014/main" id="{69991A51-1619-5518-D3D8-CB83ECA03836}"/>
                </a:ext>
              </a:extLst>
            </p:cNvPr>
            <p:cNvSpPr/>
            <p:nvPr/>
          </p:nvSpPr>
          <p:spPr>
            <a:xfrm>
              <a:off x="6362179" y="3584649"/>
              <a:ext cx="150381" cy="158169"/>
            </a:xfrm>
            <a:custGeom>
              <a:avLst/>
              <a:gdLst/>
              <a:ahLst/>
              <a:cxnLst/>
              <a:rect l="l" t="t" r="r" b="b"/>
              <a:pathLst>
                <a:path w="1931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663;p35">
              <a:extLst>
                <a:ext uri="{FF2B5EF4-FFF2-40B4-BE49-F238E27FC236}">
                  <a16:creationId xmlns:a16="http://schemas.microsoft.com/office/drawing/2014/main" id="{EA0C4C0E-706E-C682-171A-A0D0324A66FD}"/>
                </a:ext>
              </a:extLst>
            </p:cNvPr>
            <p:cNvSpPr/>
            <p:nvPr/>
          </p:nvSpPr>
          <p:spPr>
            <a:xfrm>
              <a:off x="7664021" y="3584649"/>
              <a:ext cx="150304" cy="158169"/>
            </a:xfrm>
            <a:custGeom>
              <a:avLst/>
              <a:gdLst/>
              <a:ahLst/>
              <a:cxnLst/>
              <a:rect l="l" t="t" r="r" b="b"/>
              <a:pathLst>
                <a:path w="1930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664;p35">
              <a:extLst>
                <a:ext uri="{FF2B5EF4-FFF2-40B4-BE49-F238E27FC236}">
                  <a16:creationId xmlns:a16="http://schemas.microsoft.com/office/drawing/2014/main" id="{124C6620-3004-1F78-5760-4BDAD5AC19CC}"/>
                </a:ext>
              </a:extLst>
            </p:cNvPr>
            <p:cNvSpPr/>
            <p:nvPr/>
          </p:nvSpPr>
          <p:spPr>
            <a:xfrm>
              <a:off x="6143583" y="1579522"/>
              <a:ext cx="1163334" cy="664529"/>
            </a:xfrm>
            <a:custGeom>
              <a:avLst/>
              <a:gdLst/>
              <a:ahLst/>
              <a:cxnLst/>
              <a:rect l="l" t="t" r="r" b="b"/>
              <a:pathLst>
                <a:path w="14938" h="8533" extrusionOk="0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665;p35">
              <a:extLst>
                <a:ext uri="{FF2B5EF4-FFF2-40B4-BE49-F238E27FC236}">
                  <a16:creationId xmlns:a16="http://schemas.microsoft.com/office/drawing/2014/main" id="{76E81612-1499-6975-7309-64232A1CBBC3}"/>
                </a:ext>
              </a:extLst>
            </p:cNvPr>
            <p:cNvSpPr/>
            <p:nvPr/>
          </p:nvSpPr>
          <p:spPr>
            <a:xfrm>
              <a:off x="6204092" y="1613320"/>
              <a:ext cx="1063807" cy="591480"/>
            </a:xfrm>
            <a:custGeom>
              <a:avLst/>
              <a:gdLst/>
              <a:ahLst/>
              <a:cxnLst/>
              <a:rect l="l" t="t" r="r" b="b"/>
              <a:pathLst>
                <a:path w="13660" h="7595" extrusionOk="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666;p35">
              <a:extLst>
                <a:ext uri="{FF2B5EF4-FFF2-40B4-BE49-F238E27FC236}">
                  <a16:creationId xmlns:a16="http://schemas.microsoft.com/office/drawing/2014/main" id="{5B9E11F7-660F-3EAC-0B26-F450FF668938}"/>
                </a:ext>
              </a:extLst>
            </p:cNvPr>
            <p:cNvSpPr/>
            <p:nvPr/>
          </p:nvSpPr>
          <p:spPr>
            <a:xfrm>
              <a:off x="6358285" y="1806061"/>
              <a:ext cx="103499" cy="100150"/>
            </a:xfrm>
            <a:custGeom>
              <a:avLst/>
              <a:gdLst/>
              <a:ahLst/>
              <a:cxnLst/>
              <a:rect l="l" t="t" r="r" b="b"/>
              <a:pathLst>
                <a:path w="1329" h="1286" extrusionOk="0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667;p35">
              <a:extLst>
                <a:ext uri="{FF2B5EF4-FFF2-40B4-BE49-F238E27FC236}">
                  <a16:creationId xmlns:a16="http://schemas.microsoft.com/office/drawing/2014/main" id="{88934A29-1F23-5E25-D6CD-19FFCA4FCB1F}"/>
                </a:ext>
              </a:extLst>
            </p:cNvPr>
            <p:cNvSpPr/>
            <p:nvPr/>
          </p:nvSpPr>
          <p:spPr>
            <a:xfrm>
              <a:off x="6379701" y="1991948"/>
              <a:ext cx="103577" cy="100228"/>
            </a:xfrm>
            <a:custGeom>
              <a:avLst/>
              <a:gdLst/>
              <a:ahLst/>
              <a:cxnLst/>
              <a:rect l="l" t="t" r="r" b="b"/>
              <a:pathLst>
                <a:path w="1330" h="1287" extrusionOk="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668;p35">
              <a:extLst>
                <a:ext uri="{FF2B5EF4-FFF2-40B4-BE49-F238E27FC236}">
                  <a16:creationId xmlns:a16="http://schemas.microsoft.com/office/drawing/2014/main" id="{FCF7BE10-5D93-F14D-0917-08EA29117B24}"/>
                </a:ext>
              </a:extLst>
            </p:cNvPr>
            <p:cNvSpPr/>
            <p:nvPr/>
          </p:nvSpPr>
          <p:spPr>
            <a:xfrm>
              <a:off x="6463651" y="1888375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669;p35">
              <a:extLst>
                <a:ext uri="{FF2B5EF4-FFF2-40B4-BE49-F238E27FC236}">
                  <a16:creationId xmlns:a16="http://schemas.microsoft.com/office/drawing/2014/main" id="{A63BA342-7A8F-FB72-24A9-D31091070CB5}"/>
                </a:ext>
              </a:extLst>
            </p:cNvPr>
            <p:cNvSpPr/>
            <p:nvPr/>
          </p:nvSpPr>
          <p:spPr>
            <a:xfrm>
              <a:off x="6274336" y="1908077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670;p35">
              <a:extLst>
                <a:ext uri="{FF2B5EF4-FFF2-40B4-BE49-F238E27FC236}">
                  <a16:creationId xmlns:a16="http://schemas.microsoft.com/office/drawing/2014/main" id="{DC7E7345-87E3-2899-E63C-29158829EE6D}"/>
                </a:ext>
              </a:extLst>
            </p:cNvPr>
            <p:cNvSpPr/>
            <p:nvPr/>
          </p:nvSpPr>
          <p:spPr>
            <a:xfrm>
              <a:off x="6668618" y="1778493"/>
              <a:ext cx="121100" cy="63470"/>
            </a:xfrm>
            <a:custGeom>
              <a:avLst/>
              <a:gdLst/>
              <a:ahLst/>
              <a:cxnLst/>
              <a:rect l="l" t="t" r="r" b="b"/>
              <a:pathLst>
                <a:path w="1555" h="815" extrusionOk="0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671;p35">
              <a:extLst>
                <a:ext uri="{FF2B5EF4-FFF2-40B4-BE49-F238E27FC236}">
                  <a16:creationId xmlns:a16="http://schemas.microsoft.com/office/drawing/2014/main" id="{CE251FB0-8FB0-51D2-E830-6CF7BA437D7E}"/>
                </a:ext>
              </a:extLst>
            </p:cNvPr>
            <p:cNvSpPr/>
            <p:nvPr/>
          </p:nvSpPr>
          <p:spPr>
            <a:xfrm>
              <a:off x="6680300" y="1888297"/>
              <a:ext cx="121100" cy="63003"/>
            </a:xfrm>
            <a:custGeom>
              <a:avLst/>
              <a:gdLst/>
              <a:ahLst/>
              <a:cxnLst/>
              <a:rect l="l" t="t" r="r" b="b"/>
              <a:pathLst>
                <a:path w="1555" h="809" extrusionOk="0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672;p35">
              <a:extLst>
                <a:ext uri="{FF2B5EF4-FFF2-40B4-BE49-F238E27FC236}">
                  <a16:creationId xmlns:a16="http://schemas.microsoft.com/office/drawing/2014/main" id="{2143361C-5026-5AF6-08AF-D80E5CA2119D}"/>
                </a:ext>
              </a:extLst>
            </p:cNvPr>
            <p:cNvSpPr/>
            <p:nvPr/>
          </p:nvSpPr>
          <p:spPr>
            <a:xfrm>
              <a:off x="6674459" y="2034079"/>
              <a:ext cx="66430" cy="60355"/>
            </a:xfrm>
            <a:custGeom>
              <a:avLst/>
              <a:gdLst/>
              <a:ahLst/>
              <a:cxnLst/>
              <a:rect l="l" t="t" r="r" b="b"/>
              <a:pathLst>
                <a:path w="853" h="775" extrusionOk="0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673;p35">
              <a:extLst>
                <a:ext uri="{FF2B5EF4-FFF2-40B4-BE49-F238E27FC236}">
                  <a16:creationId xmlns:a16="http://schemas.microsoft.com/office/drawing/2014/main" id="{F804488E-24A9-7185-3D9E-D2E9EC82274F}"/>
                </a:ext>
              </a:extLst>
            </p:cNvPr>
            <p:cNvSpPr/>
            <p:nvPr/>
          </p:nvSpPr>
          <p:spPr>
            <a:xfrm>
              <a:off x="6793530" y="2022398"/>
              <a:ext cx="68376" cy="60277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674;p35">
              <a:extLst>
                <a:ext uri="{FF2B5EF4-FFF2-40B4-BE49-F238E27FC236}">
                  <a16:creationId xmlns:a16="http://schemas.microsoft.com/office/drawing/2014/main" id="{1D922845-DCE2-6429-FE70-4C569A46F390}"/>
                </a:ext>
              </a:extLst>
            </p:cNvPr>
            <p:cNvSpPr/>
            <p:nvPr/>
          </p:nvSpPr>
          <p:spPr>
            <a:xfrm>
              <a:off x="6908630" y="1809254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675;p35">
              <a:extLst>
                <a:ext uri="{FF2B5EF4-FFF2-40B4-BE49-F238E27FC236}">
                  <a16:creationId xmlns:a16="http://schemas.microsoft.com/office/drawing/2014/main" id="{E53AB816-AA29-55F1-F18C-989BC6096CC9}"/>
                </a:ext>
              </a:extLst>
            </p:cNvPr>
            <p:cNvSpPr/>
            <p:nvPr/>
          </p:nvSpPr>
          <p:spPr>
            <a:xfrm>
              <a:off x="7035489" y="1715570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676;p35">
              <a:extLst>
                <a:ext uri="{FF2B5EF4-FFF2-40B4-BE49-F238E27FC236}">
                  <a16:creationId xmlns:a16="http://schemas.microsoft.com/office/drawing/2014/main" id="{C4AC84A2-8862-F4FF-9A7E-129F3747A6A3}"/>
                </a:ext>
              </a:extLst>
            </p:cNvPr>
            <p:cNvSpPr/>
            <p:nvPr/>
          </p:nvSpPr>
          <p:spPr>
            <a:xfrm>
              <a:off x="6965246" y="1939383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677;p35">
              <a:extLst>
                <a:ext uri="{FF2B5EF4-FFF2-40B4-BE49-F238E27FC236}">
                  <a16:creationId xmlns:a16="http://schemas.microsoft.com/office/drawing/2014/main" id="{8F4477F1-B5D0-8376-903F-AD72C1685494}"/>
                </a:ext>
              </a:extLst>
            </p:cNvPr>
            <p:cNvSpPr/>
            <p:nvPr/>
          </p:nvSpPr>
          <p:spPr>
            <a:xfrm>
              <a:off x="7092104" y="1845699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678;p35">
              <a:extLst>
                <a:ext uri="{FF2B5EF4-FFF2-40B4-BE49-F238E27FC236}">
                  <a16:creationId xmlns:a16="http://schemas.microsoft.com/office/drawing/2014/main" id="{7EA3FC9D-7BE2-82B9-5C91-8739AB4A749A}"/>
                </a:ext>
              </a:extLst>
            </p:cNvPr>
            <p:cNvSpPr/>
            <p:nvPr/>
          </p:nvSpPr>
          <p:spPr>
            <a:xfrm>
              <a:off x="6299723" y="1660045"/>
              <a:ext cx="152328" cy="58798"/>
            </a:xfrm>
            <a:custGeom>
              <a:avLst/>
              <a:gdLst/>
              <a:ahLst/>
              <a:cxnLst/>
              <a:rect l="l" t="t" r="r" b="b"/>
              <a:pathLst>
                <a:path w="1956" h="755" extrusionOk="0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679;p35">
              <a:extLst>
                <a:ext uri="{FF2B5EF4-FFF2-40B4-BE49-F238E27FC236}">
                  <a16:creationId xmlns:a16="http://schemas.microsoft.com/office/drawing/2014/main" id="{4F616D1A-B655-9229-01BC-3DDD545C2311}"/>
                </a:ext>
              </a:extLst>
            </p:cNvPr>
            <p:cNvSpPr/>
            <p:nvPr/>
          </p:nvSpPr>
          <p:spPr>
            <a:xfrm>
              <a:off x="6904736" y="1577653"/>
              <a:ext cx="154275" cy="57240"/>
            </a:xfrm>
            <a:custGeom>
              <a:avLst/>
              <a:gdLst/>
              <a:ahLst/>
              <a:cxnLst/>
              <a:rect l="l" t="t" r="r" b="b"/>
              <a:pathLst>
                <a:path w="1981" h="735" extrusionOk="0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xfrm>
            <a:off x="720000" y="2504225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598" name="Google Shape;598;p35"/>
          <p:cNvSpPr txBox="1">
            <a:spLocks noGrp="1"/>
          </p:cNvSpPr>
          <p:nvPr>
            <p:ph type="title" idx="2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600" name="Google Shape;600;p35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601" name="Google Shape;601;p35"/>
            <p:cNvSpPr/>
            <p:nvPr/>
          </p:nvSpPr>
          <p:spPr>
            <a:xfrm>
              <a:off x="5882000" y="1279625"/>
              <a:ext cx="2387179" cy="2584287"/>
            </a:xfrm>
            <a:custGeom>
              <a:avLst/>
              <a:gdLst/>
              <a:ahLst/>
              <a:cxnLst/>
              <a:rect l="l" t="t" r="r" b="b"/>
              <a:pathLst>
                <a:path w="30653" h="33184" extrusionOk="0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46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5979577" y="1357656"/>
              <a:ext cx="2205647" cy="2428143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7213123" y="3125965"/>
              <a:ext cx="972067" cy="659778"/>
            </a:xfrm>
            <a:custGeom>
              <a:avLst/>
              <a:gdLst/>
              <a:ahLst/>
              <a:cxnLst/>
              <a:rect l="l" t="t" r="r" b="b"/>
              <a:pathLst>
                <a:path w="12482" h="8472" extrusionOk="0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7279473" y="2218409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7917739" y="3613930"/>
              <a:ext cx="115259" cy="113234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6859880" y="3613930"/>
              <a:ext cx="113234" cy="113234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6032299" y="2144194"/>
              <a:ext cx="113312" cy="113312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7279473" y="1474780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7457106" y="1470886"/>
              <a:ext cx="724183" cy="913503"/>
            </a:xfrm>
            <a:custGeom>
              <a:avLst/>
              <a:gdLst/>
              <a:ahLst/>
              <a:cxnLst/>
              <a:rect l="l" t="t" r="r" b="b"/>
              <a:pathLst>
                <a:path w="9299" h="11730" extrusionOk="0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7408278" y="1940473"/>
              <a:ext cx="68454" cy="120632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7578124" y="1885883"/>
              <a:ext cx="68376" cy="120554"/>
            </a:xfrm>
            <a:custGeom>
              <a:avLst/>
              <a:gdLst/>
              <a:ahLst/>
              <a:cxnLst/>
              <a:rect l="l" t="t" r="r" b="b"/>
              <a:pathLst>
                <a:path w="878" h="1548" extrusionOk="0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7474706" y="1721878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7738158" y="1833395"/>
              <a:ext cx="60589" cy="122346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7763546" y="2174955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7484440" y="1595798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7644474" y="2089059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7609352" y="1727485"/>
              <a:ext cx="101552" cy="95556"/>
            </a:xfrm>
            <a:custGeom>
              <a:avLst/>
              <a:gdLst/>
              <a:ahLst/>
              <a:cxnLst/>
              <a:rect l="l" t="t" r="r" b="b"/>
              <a:pathLst>
                <a:path w="1304" h="1227" extrusionOk="0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7492228" y="2102297"/>
              <a:ext cx="103499" cy="95711"/>
            </a:xfrm>
            <a:custGeom>
              <a:avLst/>
              <a:gdLst/>
              <a:ahLst/>
              <a:cxnLst/>
              <a:rect l="l" t="t" r="r" b="b"/>
              <a:pathLst>
                <a:path w="1329" h="1229" extrusionOk="0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7820161" y="2005654"/>
              <a:ext cx="91818" cy="95711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7306807" y="1749212"/>
              <a:ext cx="101552" cy="95478"/>
            </a:xfrm>
            <a:custGeom>
              <a:avLst/>
              <a:gdLst/>
              <a:ahLst/>
              <a:cxnLst/>
              <a:rect l="l" t="t" r="r" b="b"/>
              <a:pathLst>
                <a:path w="1304" h="1226" extrusionOk="0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5979577" y="3086949"/>
              <a:ext cx="570063" cy="698795"/>
            </a:xfrm>
            <a:custGeom>
              <a:avLst/>
              <a:gdLst/>
              <a:ahLst/>
              <a:cxnLst/>
              <a:rect l="l" t="t" r="r" b="b"/>
              <a:pathLst>
                <a:path w="7320" h="8973" extrusionOk="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5979577" y="3621717"/>
              <a:ext cx="23519" cy="37148"/>
            </a:xfrm>
            <a:custGeom>
              <a:avLst/>
              <a:gdLst/>
              <a:ahLst/>
              <a:cxnLst/>
              <a:rect l="l" t="t" r="r" b="b"/>
              <a:pathLst>
                <a:path w="302" h="477" extrusionOk="0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6040087" y="3447044"/>
              <a:ext cx="99683" cy="97658"/>
            </a:xfrm>
            <a:custGeom>
              <a:avLst/>
              <a:gdLst/>
              <a:ahLst/>
              <a:cxnLst/>
              <a:rect l="l" t="t" r="r" b="b"/>
              <a:pathLst>
                <a:path w="1280" h="1254" extrusionOk="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6204092" y="3325013"/>
              <a:ext cx="23441" cy="128965"/>
            </a:xfrm>
            <a:custGeom>
              <a:avLst/>
              <a:gdLst/>
              <a:ahLst/>
              <a:cxnLst/>
              <a:rect l="l" t="t" r="r" b="b"/>
              <a:pathLst>
                <a:path w="301" h="1656" extrusionOk="0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6356338" y="3633009"/>
              <a:ext cx="25388" cy="129277"/>
            </a:xfrm>
            <a:custGeom>
              <a:avLst/>
              <a:gdLst/>
              <a:ahLst/>
              <a:cxnLst/>
              <a:rect l="l" t="t" r="r" b="b"/>
              <a:pathLst>
                <a:path w="326" h="1660" extrusionOk="0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6176758" y="3589944"/>
              <a:ext cx="128887" cy="42132"/>
            </a:xfrm>
            <a:custGeom>
              <a:avLst/>
              <a:gdLst/>
              <a:ahLst/>
              <a:cxnLst/>
              <a:rect l="l" t="t" r="r" b="b"/>
              <a:pathLst>
                <a:path w="1655" h="541" extrusionOk="0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6006912" y="3289191"/>
              <a:ext cx="124993" cy="60121"/>
            </a:xfrm>
            <a:custGeom>
              <a:avLst/>
              <a:gdLst/>
              <a:ahLst/>
              <a:cxnLst/>
              <a:rect l="l" t="t" r="r" b="b"/>
              <a:pathLst>
                <a:path w="1605" h="772" extrusionOk="0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6042033" y="3679734"/>
              <a:ext cx="124993" cy="61601"/>
            </a:xfrm>
            <a:custGeom>
              <a:avLst/>
              <a:gdLst/>
              <a:ahLst/>
              <a:cxnLst/>
              <a:rect l="l" t="t" r="r" b="b"/>
              <a:pathLst>
                <a:path w="1605" h="791" extrusionOk="0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6307510" y="3467992"/>
              <a:ext cx="119153" cy="60978"/>
            </a:xfrm>
            <a:custGeom>
              <a:avLst/>
              <a:gdLst/>
              <a:ahLst/>
              <a:cxnLst/>
              <a:rect l="l" t="t" r="r" b="b"/>
              <a:pathLst>
                <a:path w="1530" h="783" extrusionOk="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6643231" y="1416218"/>
              <a:ext cx="1333185" cy="999402"/>
            </a:xfrm>
            <a:custGeom>
              <a:avLst/>
              <a:gdLst/>
              <a:ahLst/>
              <a:cxnLst/>
              <a:rect l="l" t="t" r="r" b="b"/>
              <a:pathLst>
                <a:path w="17119" h="12833" extrusionOk="0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7507881" y="2239825"/>
              <a:ext cx="240096" cy="64560"/>
            </a:xfrm>
            <a:custGeom>
              <a:avLst/>
              <a:gdLst/>
              <a:ahLst/>
              <a:cxnLst/>
              <a:rect l="l" t="t" r="r" b="b"/>
              <a:pathLst>
                <a:path w="3083" h="829" extrusionOk="0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7435613" y="1961889"/>
              <a:ext cx="175770" cy="326852"/>
            </a:xfrm>
            <a:custGeom>
              <a:avLst/>
              <a:gdLst/>
              <a:ahLst/>
              <a:cxnLst/>
              <a:rect l="l" t="t" r="r" b="b"/>
              <a:pathLst>
                <a:path w="2257" h="4197" extrusionOk="0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7638634" y="1966639"/>
              <a:ext cx="121100" cy="337755"/>
            </a:xfrm>
            <a:custGeom>
              <a:avLst/>
              <a:gdLst/>
              <a:ahLst/>
              <a:cxnLst/>
              <a:rect l="l" t="t" r="r" b="b"/>
              <a:pathLst>
                <a:path w="1555" h="4337" extrusionOk="0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6094755" y="2302280"/>
              <a:ext cx="2008539" cy="1315662"/>
            </a:xfrm>
            <a:custGeom>
              <a:avLst/>
              <a:gdLst/>
              <a:ahLst/>
              <a:cxnLst/>
              <a:rect l="l" t="t" r="r" b="b"/>
              <a:pathLst>
                <a:path w="25791" h="16894" extrusionOk="0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6180652" y="2358896"/>
              <a:ext cx="1836741" cy="1161465"/>
            </a:xfrm>
            <a:custGeom>
              <a:avLst/>
              <a:gdLst/>
              <a:ahLst/>
              <a:cxnLst/>
              <a:rect l="l" t="t" r="r" b="b"/>
              <a:pathLst>
                <a:path w="23585" h="14914" extrusionOk="0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6278229" y="2427192"/>
              <a:ext cx="1313638" cy="940916"/>
            </a:xfrm>
            <a:custGeom>
              <a:avLst/>
              <a:gdLst/>
              <a:ahLst/>
              <a:cxnLst/>
              <a:rect l="l" t="t" r="r" b="b"/>
              <a:pathLst>
                <a:path w="16868" h="12082" extrusionOk="0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6340685" y="2739549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7012127" y="2969825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6586616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6752490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6879349" y="2917104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7025755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7191629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6586616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6733021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6879349" y="2749283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7025755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7174107" y="2749283"/>
              <a:ext cx="126940" cy="128887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7665968" y="2452579"/>
              <a:ext cx="279191" cy="648097"/>
            </a:xfrm>
            <a:custGeom>
              <a:avLst/>
              <a:gdLst/>
              <a:ahLst/>
              <a:cxnLst/>
              <a:rect l="l" t="t" r="r" b="b"/>
              <a:pathLst>
                <a:path w="3585" h="8322" extrusionOk="0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7701090" y="2511141"/>
              <a:ext cx="218680" cy="21868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7701090" y="2827314"/>
              <a:ext cx="218680" cy="216733"/>
            </a:xfrm>
            <a:custGeom>
              <a:avLst/>
              <a:gdLst/>
              <a:ahLst/>
              <a:cxnLst/>
              <a:rect l="l" t="t" r="r" b="b"/>
              <a:pathLst>
                <a:path w="2808" h="2783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7691355" y="2499460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7691355" y="2815633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7669862" y="3227436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7669862" y="3274317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7669862" y="3319173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7669862" y="3366054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632113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656706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7172160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7418091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362179" y="3584649"/>
              <a:ext cx="150381" cy="158169"/>
            </a:xfrm>
            <a:custGeom>
              <a:avLst/>
              <a:gdLst/>
              <a:ahLst/>
              <a:cxnLst/>
              <a:rect l="l" t="t" r="r" b="b"/>
              <a:pathLst>
                <a:path w="1931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7664021" y="3584649"/>
              <a:ext cx="150304" cy="158169"/>
            </a:xfrm>
            <a:custGeom>
              <a:avLst/>
              <a:gdLst/>
              <a:ahLst/>
              <a:cxnLst/>
              <a:rect l="l" t="t" r="r" b="b"/>
              <a:pathLst>
                <a:path w="1930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6143583" y="1579522"/>
              <a:ext cx="1163334" cy="664529"/>
            </a:xfrm>
            <a:custGeom>
              <a:avLst/>
              <a:gdLst/>
              <a:ahLst/>
              <a:cxnLst/>
              <a:rect l="l" t="t" r="r" b="b"/>
              <a:pathLst>
                <a:path w="14938" h="8533" extrusionOk="0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6204092" y="1613320"/>
              <a:ext cx="1063807" cy="591480"/>
            </a:xfrm>
            <a:custGeom>
              <a:avLst/>
              <a:gdLst/>
              <a:ahLst/>
              <a:cxnLst/>
              <a:rect l="l" t="t" r="r" b="b"/>
              <a:pathLst>
                <a:path w="13660" h="7595" extrusionOk="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358285" y="1806061"/>
              <a:ext cx="103499" cy="100150"/>
            </a:xfrm>
            <a:custGeom>
              <a:avLst/>
              <a:gdLst/>
              <a:ahLst/>
              <a:cxnLst/>
              <a:rect l="l" t="t" r="r" b="b"/>
              <a:pathLst>
                <a:path w="1329" h="1286" extrusionOk="0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6379701" y="1991948"/>
              <a:ext cx="103577" cy="100228"/>
            </a:xfrm>
            <a:custGeom>
              <a:avLst/>
              <a:gdLst/>
              <a:ahLst/>
              <a:cxnLst/>
              <a:rect l="l" t="t" r="r" b="b"/>
              <a:pathLst>
                <a:path w="1330" h="1287" extrusionOk="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6463651" y="1888375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6274336" y="1908077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6668618" y="1778493"/>
              <a:ext cx="121100" cy="63470"/>
            </a:xfrm>
            <a:custGeom>
              <a:avLst/>
              <a:gdLst/>
              <a:ahLst/>
              <a:cxnLst/>
              <a:rect l="l" t="t" r="r" b="b"/>
              <a:pathLst>
                <a:path w="1555" h="815" extrusionOk="0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6680300" y="1888297"/>
              <a:ext cx="121100" cy="63003"/>
            </a:xfrm>
            <a:custGeom>
              <a:avLst/>
              <a:gdLst/>
              <a:ahLst/>
              <a:cxnLst/>
              <a:rect l="l" t="t" r="r" b="b"/>
              <a:pathLst>
                <a:path w="1555" h="809" extrusionOk="0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6674459" y="2034079"/>
              <a:ext cx="66430" cy="60355"/>
            </a:xfrm>
            <a:custGeom>
              <a:avLst/>
              <a:gdLst/>
              <a:ahLst/>
              <a:cxnLst/>
              <a:rect l="l" t="t" r="r" b="b"/>
              <a:pathLst>
                <a:path w="853" h="775" extrusionOk="0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6793530" y="2022398"/>
              <a:ext cx="68376" cy="60277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6908630" y="1809254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7035489" y="1715570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6965246" y="1939383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7092104" y="1845699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6299723" y="1660045"/>
              <a:ext cx="152328" cy="58798"/>
            </a:xfrm>
            <a:custGeom>
              <a:avLst/>
              <a:gdLst/>
              <a:ahLst/>
              <a:cxnLst/>
              <a:rect l="l" t="t" r="r" b="b"/>
              <a:pathLst>
                <a:path w="1956" h="755" extrusionOk="0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6904736" y="1577653"/>
              <a:ext cx="154275" cy="57240"/>
            </a:xfrm>
            <a:custGeom>
              <a:avLst/>
              <a:gdLst/>
              <a:ahLst/>
              <a:cxnLst/>
              <a:rect l="l" t="t" r="r" b="b"/>
              <a:pathLst>
                <a:path w="1981" h="735" extrusionOk="0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5"/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23332-1D14-8037-FA2E-1A99A6D67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>
          <a:extLst>
            <a:ext uri="{FF2B5EF4-FFF2-40B4-BE49-F238E27FC236}">
              <a16:creationId xmlns:a16="http://schemas.microsoft.com/office/drawing/2014/main" id="{7D5EA434-18B3-6BC3-755E-312B2478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>
            <a:extLst>
              <a:ext uri="{FF2B5EF4-FFF2-40B4-BE49-F238E27FC236}">
                <a16:creationId xmlns:a16="http://schemas.microsoft.com/office/drawing/2014/main" id="{32C0369B-BCAE-E4D4-9126-ADA1F9BC4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446" y="2504250"/>
            <a:ext cx="4850113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</a:t>
            </a:r>
            <a:endParaRPr dirty="0"/>
          </a:p>
        </p:txBody>
      </p:sp>
      <p:sp>
        <p:nvSpPr>
          <p:cNvPr id="598" name="Google Shape;598;p35">
            <a:extLst>
              <a:ext uri="{FF2B5EF4-FFF2-40B4-BE49-F238E27FC236}">
                <a16:creationId xmlns:a16="http://schemas.microsoft.com/office/drawing/2014/main" id="{1D42813D-0287-D5AD-75D5-B65AADC1A7D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600" name="Google Shape;600;p35">
            <a:extLst>
              <a:ext uri="{FF2B5EF4-FFF2-40B4-BE49-F238E27FC236}">
                <a16:creationId xmlns:a16="http://schemas.microsoft.com/office/drawing/2014/main" id="{AD5AAE26-1BD3-0290-F839-E964F2A97510}"/>
              </a:ext>
            </a:extLst>
          </p:cNvPr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601" name="Google Shape;601;p35">
              <a:extLst>
                <a:ext uri="{FF2B5EF4-FFF2-40B4-BE49-F238E27FC236}">
                  <a16:creationId xmlns:a16="http://schemas.microsoft.com/office/drawing/2014/main" id="{F66BA3BE-3868-8AC6-761C-6FD9CA6F8BF2}"/>
                </a:ext>
              </a:extLst>
            </p:cNvPr>
            <p:cNvSpPr/>
            <p:nvPr/>
          </p:nvSpPr>
          <p:spPr>
            <a:xfrm>
              <a:off x="5882000" y="1279625"/>
              <a:ext cx="2387179" cy="2584287"/>
            </a:xfrm>
            <a:custGeom>
              <a:avLst/>
              <a:gdLst/>
              <a:ahLst/>
              <a:cxnLst/>
              <a:rect l="l" t="t" r="r" b="b"/>
              <a:pathLst>
                <a:path w="30653" h="33184" extrusionOk="0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46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>
              <a:extLst>
                <a:ext uri="{FF2B5EF4-FFF2-40B4-BE49-F238E27FC236}">
                  <a16:creationId xmlns:a16="http://schemas.microsoft.com/office/drawing/2014/main" id="{428BC757-DA82-F16C-4F13-CB58BF5CF534}"/>
                </a:ext>
              </a:extLst>
            </p:cNvPr>
            <p:cNvSpPr/>
            <p:nvPr/>
          </p:nvSpPr>
          <p:spPr>
            <a:xfrm>
              <a:off x="5979577" y="1357656"/>
              <a:ext cx="2205647" cy="2428143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>
              <a:extLst>
                <a:ext uri="{FF2B5EF4-FFF2-40B4-BE49-F238E27FC236}">
                  <a16:creationId xmlns:a16="http://schemas.microsoft.com/office/drawing/2014/main" id="{93DCB67E-0F7B-01C9-E1D2-9214FE1BD687}"/>
                </a:ext>
              </a:extLst>
            </p:cNvPr>
            <p:cNvSpPr/>
            <p:nvPr/>
          </p:nvSpPr>
          <p:spPr>
            <a:xfrm>
              <a:off x="7213123" y="3125965"/>
              <a:ext cx="972067" cy="659778"/>
            </a:xfrm>
            <a:custGeom>
              <a:avLst/>
              <a:gdLst/>
              <a:ahLst/>
              <a:cxnLst/>
              <a:rect l="l" t="t" r="r" b="b"/>
              <a:pathLst>
                <a:path w="12482" h="8472" extrusionOk="0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>
              <a:extLst>
                <a:ext uri="{FF2B5EF4-FFF2-40B4-BE49-F238E27FC236}">
                  <a16:creationId xmlns:a16="http://schemas.microsoft.com/office/drawing/2014/main" id="{5D474DAA-BF86-218C-D8D6-2D2230ECC0AB}"/>
                </a:ext>
              </a:extLst>
            </p:cNvPr>
            <p:cNvSpPr/>
            <p:nvPr/>
          </p:nvSpPr>
          <p:spPr>
            <a:xfrm>
              <a:off x="7279473" y="2218409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>
              <a:extLst>
                <a:ext uri="{FF2B5EF4-FFF2-40B4-BE49-F238E27FC236}">
                  <a16:creationId xmlns:a16="http://schemas.microsoft.com/office/drawing/2014/main" id="{768827F8-5BB0-B757-6F27-F3939E88CAD6}"/>
                </a:ext>
              </a:extLst>
            </p:cNvPr>
            <p:cNvSpPr/>
            <p:nvPr/>
          </p:nvSpPr>
          <p:spPr>
            <a:xfrm>
              <a:off x="7917739" y="3613930"/>
              <a:ext cx="115259" cy="113234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>
              <a:extLst>
                <a:ext uri="{FF2B5EF4-FFF2-40B4-BE49-F238E27FC236}">
                  <a16:creationId xmlns:a16="http://schemas.microsoft.com/office/drawing/2014/main" id="{CB9CB253-D21B-8728-CDB0-762434B3C80B}"/>
                </a:ext>
              </a:extLst>
            </p:cNvPr>
            <p:cNvSpPr/>
            <p:nvPr/>
          </p:nvSpPr>
          <p:spPr>
            <a:xfrm>
              <a:off x="6859880" y="3613930"/>
              <a:ext cx="113234" cy="113234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>
              <a:extLst>
                <a:ext uri="{FF2B5EF4-FFF2-40B4-BE49-F238E27FC236}">
                  <a16:creationId xmlns:a16="http://schemas.microsoft.com/office/drawing/2014/main" id="{087F92DA-5349-8635-DEE5-853C77FD2627}"/>
                </a:ext>
              </a:extLst>
            </p:cNvPr>
            <p:cNvSpPr/>
            <p:nvPr/>
          </p:nvSpPr>
          <p:spPr>
            <a:xfrm>
              <a:off x="6032299" y="2144194"/>
              <a:ext cx="113312" cy="113312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>
              <a:extLst>
                <a:ext uri="{FF2B5EF4-FFF2-40B4-BE49-F238E27FC236}">
                  <a16:creationId xmlns:a16="http://schemas.microsoft.com/office/drawing/2014/main" id="{DE027315-329C-F733-30D9-A6939AB173E3}"/>
                </a:ext>
              </a:extLst>
            </p:cNvPr>
            <p:cNvSpPr/>
            <p:nvPr/>
          </p:nvSpPr>
          <p:spPr>
            <a:xfrm>
              <a:off x="7279473" y="1474780"/>
              <a:ext cx="113312" cy="113234"/>
            </a:xfrm>
            <a:custGeom>
              <a:avLst/>
              <a:gdLst/>
              <a:ahLst/>
              <a:cxnLst/>
              <a:rect l="l" t="t" r="r" b="b"/>
              <a:pathLst>
                <a:path w="1455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>
              <a:extLst>
                <a:ext uri="{FF2B5EF4-FFF2-40B4-BE49-F238E27FC236}">
                  <a16:creationId xmlns:a16="http://schemas.microsoft.com/office/drawing/2014/main" id="{8FEE6132-473B-0B42-3D41-959DD4099CCB}"/>
                </a:ext>
              </a:extLst>
            </p:cNvPr>
            <p:cNvSpPr/>
            <p:nvPr/>
          </p:nvSpPr>
          <p:spPr>
            <a:xfrm>
              <a:off x="7457106" y="1470886"/>
              <a:ext cx="724183" cy="913503"/>
            </a:xfrm>
            <a:custGeom>
              <a:avLst/>
              <a:gdLst/>
              <a:ahLst/>
              <a:cxnLst/>
              <a:rect l="l" t="t" r="r" b="b"/>
              <a:pathLst>
                <a:path w="9299" h="11730" extrusionOk="0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>
              <a:extLst>
                <a:ext uri="{FF2B5EF4-FFF2-40B4-BE49-F238E27FC236}">
                  <a16:creationId xmlns:a16="http://schemas.microsoft.com/office/drawing/2014/main" id="{FB8873D6-F174-CE60-8214-1C97DBDAB7BB}"/>
                </a:ext>
              </a:extLst>
            </p:cNvPr>
            <p:cNvSpPr/>
            <p:nvPr/>
          </p:nvSpPr>
          <p:spPr>
            <a:xfrm>
              <a:off x="7408278" y="1940473"/>
              <a:ext cx="68454" cy="120632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>
              <a:extLst>
                <a:ext uri="{FF2B5EF4-FFF2-40B4-BE49-F238E27FC236}">
                  <a16:creationId xmlns:a16="http://schemas.microsoft.com/office/drawing/2014/main" id="{3D4BCDA8-F8C4-AC42-F309-70EC6AE1DC75}"/>
                </a:ext>
              </a:extLst>
            </p:cNvPr>
            <p:cNvSpPr/>
            <p:nvPr/>
          </p:nvSpPr>
          <p:spPr>
            <a:xfrm>
              <a:off x="7578124" y="1885883"/>
              <a:ext cx="68376" cy="120554"/>
            </a:xfrm>
            <a:custGeom>
              <a:avLst/>
              <a:gdLst/>
              <a:ahLst/>
              <a:cxnLst/>
              <a:rect l="l" t="t" r="r" b="b"/>
              <a:pathLst>
                <a:path w="878" h="1548" extrusionOk="0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>
              <a:extLst>
                <a:ext uri="{FF2B5EF4-FFF2-40B4-BE49-F238E27FC236}">
                  <a16:creationId xmlns:a16="http://schemas.microsoft.com/office/drawing/2014/main" id="{9065C587-DC42-C3E2-DFE0-74319FAC11CD}"/>
                </a:ext>
              </a:extLst>
            </p:cNvPr>
            <p:cNvSpPr/>
            <p:nvPr/>
          </p:nvSpPr>
          <p:spPr>
            <a:xfrm>
              <a:off x="7474706" y="1721878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>
              <a:extLst>
                <a:ext uri="{FF2B5EF4-FFF2-40B4-BE49-F238E27FC236}">
                  <a16:creationId xmlns:a16="http://schemas.microsoft.com/office/drawing/2014/main" id="{83CFA522-2F86-FCDB-B0A3-8FDC2520E7DD}"/>
                </a:ext>
              </a:extLst>
            </p:cNvPr>
            <p:cNvSpPr/>
            <p:nvPr/>
          </p:nvSpPr>
          <p:spPr>
            <a:xfrm>
              <a:off x="7738158" y="1833395"/>
              <a:ext cx="60589" cy="122346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>
              <a:extLst>
                <a:ext uri="{FF2B5EF4-FFF2-40B4-BE49-F238E27FC236}">
                  <a16:creationId xmlns:a16="http://schemas.microsoft.com/office/drawing/2014/main" id="{DD652F45-EA7F-89B5-B119-EE004FF4468E}"/>
                </a:ext>
              </a:extLst>
            </p:cNvPr>
            <p:cNvSpPr/>
            <p:nvPr/>
          </p:nvSpPr>
          <p:spPr>
            <a:xfrm>
              <a:off x="7763546" y="2174955"/>
              <a:ext cx="62536" cy="122346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>
              <a:extLst>
                <a:ext uri="{FF2B5EF4-FFF2-40B4-BE49-F238E27FC236}">
                  <a16:creationId xmlns:a16="http://schemas.microsoft.com/office/drawing/2014/main" id="{E725DCF8-B48D-896D-E728-67422A2E8C06}"/>
                </a:ext>
              </a:extLst>
            </p:cNvPr>
            <p:cNvSpPr/>
            <p:nvPr/>
          </p:nvSpPr>
          <p:spPr>
            <a:xfrm>
              <a:off x="7484440" y="1595798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>
              <a:extLst>
                <a:ext uri="{FF2B5EF4-FFF2-40B4-BE49-F238E27FC236}">
                  <a16:creationId xmlns:a16="http://schemas.microsoft.com/office/drawing/2014/main" id="{AC24A066-2D8B-1670-9877-F5C00869FD2C}"/>
                </a:ext>
              </a:extLst>
            </p:cNvPr>
            <p:cNvSpPr/>
            <p:nvPr/>
          </p:nvSpPr>
          <p:spPr>
            <a:xfrm>
              <a:off x="7644474" y="2089059"/>
              <a:ext cx="128887" cy="41587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>
              <a:extLst>
                <a:ext uri="{FF2B5EF4-FFF2-40B4-BE49-F238E27FC236}">
                  <a16:creationId xmlns:a16="http://schemas.microsoft.com/office/drawing/2014/main" id="{CCD5291A-D6AD-E280-8616-229593671200}"/>
                </a:ext>
              </a:extLst>
            </p:cNvPr>
            <p:cNvSpPr/>
            <p:nvPr/>
          </p:nvSpPr>
          <p:spPr>
            <a:xfrm>
              <a:off x="7609352" y="1727485"/>
              <a:ext cx="101552" cy="95556"/>
            </a:xfrm>
            <a:custGeom>
              <a:avLst/>
              <a:gdLst/>
              <a:ahLst/>
              <a:cxnLst/>
              <a:rect l="l" t="t" r="r" b="b"/>
              <a:pathLst>
                <a:path w="1304" h="1227" extrusionOk="0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>
              <a:extLst>
                <a:ext uri="{FF2B5EF4-FFF2-40B4-BE49-F238E27FC236}">
                  <a16:creationId xmlns:a16="http://schemas.microsoft.com/office/drawing/2014/main" id="{B6D7A395-670C-793F-ED8D-B681F950C7C7}"/>
                </a:ext>
              </a:extLst>
            </p:cNvPr>
            <p:cNvSpPr/>
            <p:nvPr/>
          </p:nvSpPr>
          <p:spPr>
            <a:xfrm>
              <a:off x="7492228" y="2102297"/>
              <a:ext cx="103499" cy="95711"/>
            </a:xfrm>
            <a:custGeom>
              <a:avLst/>
              <a:gdLst/>
              <a:ahLst/>
              <a:cxnLst/>
              <a:rect l="l" t="t" r="r" b="b"/>
              <a:pathLst>
                <a:path w="1329" h="1229" extrusionOk="0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>
              <a:extLst>
                <a:ext uri="{FF2B5EF4-FFF2-40B4-BE49-F238E27FC236}">
                  <a16:creationId xmlns:a16="http://schemas.microsoft.com/office/drawing/2014/main" id="{2E47C3D1-FB5E-02CF-D431-C22928FDE6DB}"/>
                </a:ext>
              </a:extLst>
            </p:cNvPr>
            <p:cNvSpPr/>
            <p:nvPr/>
          </p:nvSpPr>
          <p:spPr>
            <a:xfrm>
              <a:off x="7820161" y="2005654"/>
              <a:ext cx="91818" cy="95711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>
              <a:extLst>
                <a:ext uri="{FF2B5EF4-FFF2-40B4-BE49-F238E27FC236}">
                  <a16:creationId xmlns:a16="http://schemas.microsoft.com/office/drawing/2014/main" id="{0ED059ED-5036-C744-C959-37D1F1568332}"/>
                </a:ext>
              </a:extLst>
            </p:cNvPr>
            <p:cNvSpPr/>
            <p:nvPr/>
          </p:nvSpPr>
          <p:spPr>
            <a:xfrm>
              <a:off x="7306807" y="1749212"/>
              <a:ext cx="101552" cy="95478"/>
            </a:xfrm>
            <a:custGeom>
              <a:avLst/>
              <a:gdLst/>
              <a:ahLst/>
              <a:cxnLst/>
              <a:rect l="l" t="t" r="r" b="b"/>
              <a:pathLst>
                <a:path w="1304" h="1226" extrusionOk="0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>
              <a:extLst>
                <a:ext uri="{FF2B5EF4-FFF2-40B4-BE49-F238E27FC236}">
                  <a16:creationId xmlns:a16="http://schemas.microsoft.com/office/drawing/2014/main" id="{A6997B65-F323-ED0D-DC02-1AC8F36D7243}"/>
                </a:ext>
              </a:extLst>
            </p:cNvPr>
            <p:cNvSpPr/>
            <p:nvPr/>
          </p:nvSpPr>
          <p:spPr>
            <a:xfrm>
              <a:off x="5979577" y="3086949"/>
              <a:ext cx="570063" cy="698795"/>
            </a:xfrm>
            <a:custGeom>
              <a:avLst/>
              <a:gdLst/>
              <a:ahLst/>
              <a:cxnLst/>
              <a:rect l="l" t="t" r="r" b="b"/>
              <a:pathLst>
                <a:path w="7320" h="8973" extrusionOk="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>
              <a:extLst>
                <a:ext uri="{FF2B5EF4-FFF2-40B4-BE49-F238E27FC236}">
                  <a16:creationId xmlns:a16="http://schemas.microsoft.com/office/drawing/2014/main" id="{AC235925-93DA-A118-689D-675E9DDC4E01}"/>
                </a:ext>
              </a:extLst>
            </p:cNvPr>
            <p:cNvSpPr/>
            <p:nvPr/>
          </p:nvSpPr>
          <p:spPr>
            <a:xfrm>
              <a:off x="5979577" y="3621717"/>
              <a:ext cx="23519" cy="37148"/>
            </a:xfrm>
            <a:custGeom>
              <a:avLst/>
              <a:gdLst/>
              <a:ahLst/>
              <a:cxnLst/>
              <a:rect l="l" t="t" r="r" b="b"/>
              <a:pathLst>
                <a:path w="302" h="477" extrusionOk="0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>
              <a:extLst>
                <a:ext uri="{FF2B5EF4-FFF2-40B4-BE49-F238E27FC236}">
                  <a16:creationId xmlns:a16="http://schemas.microsoft.com/office/drawing/2014/main" id="{80B2F4D7-27C1-2403-0ABC-93003D43A006}"/>
                </a:ext>
              </a:extLst>
            </p:cNvPr>
            <p:cNvSpPr/>
            <p:nvPr/>
          </p:nvSpPr>
          <p:spPr>
            <a:xfrm>
              <a:off x="6040087" y="3447044"/>
              <a:ext cx="99683" cy="97658"/>
            </a:xfrm>
            <a:custGeom>
              <a:avLst/>
              <a:gdLst/>
              <a:ahLst/>
              <a:cxnLst/>
              <a:rect l="l" t="t" r="r" b="b"/>
              <a:pathLst>
                <a:path w="1280" h="1254" extrusionOk="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>
              <a:extLst>
                <a:ext uri="{FF2B5EF4-FFF2-40B4-BE49-F238E27FC236}">
                  <a16:creationId xmlns:a16="http://schemas.microsoft.com/office/drawing/2014/main" id="{19E8C4C6-E9F4-C8D5-799E-43106985BD07}"/>
                </a:ext>
              </a:extLst>
            </p:cNvPr>
            <p:cNvSpPr/>
            <p:nvPr/>
          </p:nvSpPr>
          <p:spPr>
            <a:xfrm>
              <a:off x="6204092" y="3325013"/>
              <a:ext cx="23441" cy="128965"/>
            </a:xfrm>
            <a:custGeom>
              <a:avLst/>
              <a:gdLst/>
              <a:ahLst/>
              <a:cxnLst/>
              <a:rect l="l" t="t" r="r" b="b"/>
              <a:pathLst>
                <a:path w="301" h="1656" extrusionOk="0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>
              <a:extLst>
                <a:ext uri="{FF2B5EF4-FFF2-40B4-BE49-F238E27FC236}">
                  <a16:creationId xmlns:a16="http://schemas.microsoft.com/office/drawing/2014/main" id="{EB572801-A367-95E1-3ABB-3FAA4DE03A20}"/>
                </a:ext>
              </a:extLst>
            </p:cNvPr>
            <p:cNvSpPr/>
            <p:nvPr/>
          </p:nvSpPr>
          <p:spPr>
            <a:xfrm>
              <a:off x="6356338" y="3633009"/>
              <a:ext cx="25388" cy="129277"/>
            </a:xfrm>
            <a:custGeom>
              <a:avLst/>
              <a:gdLst/>
              <a:ahLst/>
              <a:cxnLst/>
              <a:rect l="l" t="t" r="r" b="b"/>
              <a:pathLst>
                <a:path w="326" h="1660" extrusionOk="0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>
              <a:extLst>
                <a:ext uri="{FF2B5EF4-FFF2-40B4-BE49-F238E27FC236}">
                  <a16:creationId xmlns:a16="http://schemas.microsoft.com/office/drawing/2014/main" id="{D9E420F1-A4AF-06A7-AA3D-7B9E06B43CB4}"/>
                </a:ext>
              </a:extLst>
            </p:cNvPr>
            <p:cNvSpPr/>
            <p:nvPr/>
          </p:nvSpPr>
          <p:spPr>
            <a:xfrm>
              <a:off x="6176758" y="3589944"/>
              <a:ext cx="128887" cy="42132"/>
            </a:xfrm>
            <a:custGeom>
              <a:avLst/>
              <a:gdLst/>
              <a:ahLst/>
              <a:cxnLst/>
              <a:rect l="l" t="t" r="r" b="b"/>
              <a:pathLst>
                <a:path w="1655" h="541" extrusionOk="0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>
              <a:extLst>
                <a:ext uri="{FF2B5EF4-FFF2-40B4-BE49-F238E27FC236}">
                  <a16:creationId xmlns:a16="http://schemas.microsoft.com/office/drawing/2014/main" id="{7E8E44FB-CC18-9941-E1D4-F3B457A3D2B7}"/>
                </a:ext>
              </a:extLst>
            </p:cNvPr>
            <p:cNvSpPr/>
            <p:nvPr/>
          </p:nvSpPr>
          <p:spPr>
            <a:xfrm>
              <a:off x="6006912" y="3289191"/>
              <a:ext cx="124993" cy="60121"/>
            </a:xfrm>
            <a:custGeom>
              <a:avLst/>
              <a:gdLst/>
              <a:ahLst/>
              <a:cxnLst/>
              <a:rect l="l" t="t" r="r" b="b"/>
              <a:pathLst>
                <a:path w="1605" h="772" extrusionOk="0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>
              <a:extLst>
                <a:ext uri="{FF2B5EF4-FFF2-40B4-BE49-F238E27FC236}">
                  <a16:creationId xmlns:a16="http://schemas.microsoft.com/office/drawing/2014/main" id="{F5FDA223-F747-7658-AAC3-09F8C5174007}"/>
                </a:ext>
              </a:extLst>
            </p:cNvPr>
            <p:cNvSpPr/>
            <p:nvPr/>
          </p:nvSpPr>
          <p:spPr>
            <a:xfrm>
              <a:off x="6042033" y="3679734"/>
              <a:ext cx="124993" cy="61601"/>
            </a:xfrm>
            <a:custGeom>
              <a:avLst/>
              <a:gdLst/>
              <a:ahLst/>
              <a:cxnLst/>
              <a:rect l="l" t="t" r="r" b="b"/>
              <a:pathLst>
                <a:path w="1605" h="791" extrusionOk="0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>
              <a:extLst>
                <a:ext uri="{FF2B5EF4-FFF2-40B4-BE49-F238E27FC236}">
                  <a16:creationId xmlns:a16="http://schemas.microsoft.com/office/drawing/2014/main" id="{14F8A232-68D5-D034-0949-F542A0BA00E1}"/>
                </a:ext>
              </a:extLst>
            </p:cNvPr>
            <p:cNvSpPr/>
            <p:nvPr/>
          </p:nvSpPr>
          <p:spPr>
            <a:xfrm>
              <a:off x="6307510" y="3467992"/>
              <a:ext cx="119153" cy="60978"/>
            </a:xfrm>
            <a:custGeom>
              <a:avLst/>
              <a:gdLst/>
              <a:ahLst/>
              <a:cxnLst/>
              <a:rect l="l" t="t" r="r" b="b"/>
              <a:pathLst>
                <a:path w="1530" h="783" extrusionOk="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>
              <a:extLst>
                <a:ext uri="{FF2B5EF4-FFF2-40B4-BE49-F238E27FC236}">
                  <a16:creationId xmlns:a16="http://schemas.microsoft.com/office/drawing/2014/main" id="{81035608-134E-41CD-CAE0-200D1809BA92}"/>
                </a:ext>
              </a:extLst>
            </p:cNvPr>
            <p:cNvSpPr/>
            <p:nvPr/>
          </p:nvSpPr>
          <p:spPr>
            <a:xfrm>
              <a:off x="6643231" y="1416218"/>
              <a:ext cx="1333185" cy="999402"/>
            </a:xfrm>
            <a:custGeom>
              <a:avLst/>
              <a:gdLst/>
              <a:ahLst/>
              <a:cxnLst/>
              <a:rect l="l" t="t" r="r" b="b"/>
              <a:pathLst>
                <a:path w="17119" h="12833" extrusionOk="0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>
              <a:extLst>
                <a:ext uri="{FF2B5EF4-FFF2-40B4-BE49-F238E27FC236}">
                  <a16:creationId xmlns:a16="http://schemas.microsoft.com/office/drawing/2014/main" id="{F01462EA-2D9B-4652-95FA-990A058C76EF}"/>
                </a:ext>
              </a:extLst>
            </p:cNvPr>
            <p:cNvSpPr/>
            <p:nvPr/>
          </p:nvSpPr>
          <p:spPr>
            <a:xfrm>
              <a:off x="7507881" y="2239825"/>
              <a:ext cx="240096" cy="64560"/>
            </a:xfrm>
            <a:custGeom>
              <a:avLst/>
              <a:gdLst/>
              <a:ahLst/>
              <a:cxnLst/>
              <a:rect l="l" t="t" r="r" b="b"/>
              <a:pathLst>
                <a:path w="3083" h="829" extrusionOk="0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>
              <a:extLst>
                <a:ext uri="{FF2B5EF4-FFF2-40B4-BE49-F238E27FC236}">
                  <a16:creationId xmlns:a16="http://schemas.microsoft.com/office/drawing/2014/main" id="{E31CBD9D-A8A1-8BBA-EA4D-14A0A6B34A7E}"/>
                </a:ext>
              </a:extLst>
            </p:cNvPr>
            <p:cNvSpPr/>
            <p:nvPr/>
          </p:nvSpPr>
          <p:spPr>
            <a:xfrm>
              <a:off x="7435613" y="1961889"/>
              <a:ext cx="175770" cy="326852"/>
            </a:xfrm>
            <a:custGeom>
              <a:avLst/>
              <a:gdLst/>
              <a:ahLst/>
              <a:cxnLst/>
              <a:rect l="l" t="t" r="r" b="b"/>
              <a:pathLst>
                <a:path w="2257" h="4197" extrusionOk="0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>
              <a:extLst>
                <a:ext uri="{FF2B5EF4-FFF2-40B4-BE49-F238E27FC236}">
                  <a16:creationId xmlns:a16="http://schemas.microsoft.com/office/drawing/2014/main" id="{940F31E2-F0AB-C0E7-D706-56FDD07ECC50}"/>
                </a:ext>
              </a:extLst>
            </p:cNvPr>
            <p:cNvSpPr/>
            <p:nvPr/>
          </p:nvSpPr>
          <p:spPr>
            <a:xfrm>
              <a:off x="7638634" y="1966639"/>
              <a:ext cx="121100" cy="337755"/>
            </a:xfrm>
            <a:custGeom>
              <a:avLst/>
              <a:gdLst/>
              <a:ahLst/>
              <a:cxnLst/>
              <a:rect l="l" t="t" r="r" b="b"/>
              <a:pathLst>
                <a:path w="1555" h="4337" extrusionOk="0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>
              <a:extLst>
                <a:ext uri="{FF2B5EF4-FFF2-40B4-BE49-F238E27FC236}">
                  <a16:creationId xmlns:a16="http://schemas.microsoft.com/office/drawing/2014/main" id="{471B6270-C50E-04F5-86FC-D6537EE645B9}"/>
                </a:ext>
              </a:extLst>
            </p:cNvPr>
            <p:cNvSpPr/>
            <p:nvPr/>
          </p:nvSpPr>
          <p:spPr>
            <a:xfrm>
              <a:off x="6094755" y="2302280"/>
              <a:ext cx="2008539" cy="1315662"/>
            </a:xfrm>
            <a:custGeom>
              <a:avLst/>
              <a:gdLst/>
              <a:ahLst/>
              <a:cxnLst/>
              <a:rect l="l" t="t" r="r" b="b"/>
              <a:pathLst>
                <a:path w="25791" h="16894" extrusionOk="0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>
              <a:extLst>
                <a:ext uri="{FF2B5EF4-FFF2-40B4-BE49-F238E27FC236}">
                  <a16:creationId xmlns:a16="http://schemas.microsoft.com/office/drawing/2014/main" id="{8C625449-5B33-DDFF-03CA-B8D4F49FAB92}"/>
                </a:ext>
              </a:extLst>
            </p:cNvPr>
            <p:cNvSpPr/>
            <p:nvPr/>
          </p:nvSpPr>
          <p:spPr>
            <a:xfrm>
              <a:off x="6180652" y="2358896"/>
              <a:ext cx="1836741" cy="1161465"/>
            </a:xfrm>
            <a:custGeom>
              <a:avLst/>
              <a:gdLst/>
              <a:ahLst/>
              <a:cxnLst/>
              <a:rect l="l" t="t" r="r" b="b"/>
              <a:pathLst>
                <a:path w="23585" h="14914" extrusionOk="0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>
              <a:extLst>
                <a:ext uri="{FF2B5EF4-FFF2-40B4-BE49-F238E27FC236}">
                  <a16:creationId xmlns:a16="http://schemas.microsoft.com/office/drawing/2014/main" id="{890ED1C1-29A4-0930-6167-6D45EEF3FD41}"/>
                </a:ext>
              </a:extLst>
            </p:cNvPr>
            <p:cNvSpPr/>
            <p:nvPr/>
          </p:nvSpPr>
          <p:spPr>
            <a:xfrm>
              <a:off x="6278229" y="2427192"/>
              <a:ext cx="1313638" cy="940916"/>
            </a:xfrm>
            <a:custGeom>
              <a:avLst/>
              <a:gdLst/>
              <a:ahLst/>
              <a:cxnLst/>
              <a:rect l="l" t="t" r="r" b="b"/>
              <a:pathLst>
                <a:path w="16868" h="12082" extrusionOk="0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>
              <a:extLst>
                <a:ext uri="{FF2B5EF4-FFF2-40B4-BE49-F238E27FC236}">
                  <a16:creationId xmlns:a16="http://schemas.microsoft.com/office/drawing/2014/main" id="{A414CDDF-AB60-5BF5-AC9A-B74F506FB734}"/>
                </a:ext>
              </a:extLst>
            </p:cNvPr>
            <p:cNvSpPr/>
            <p:nvPr/>
          </p:nvSpPr>
          <p:spPr>
            <a:xfrm>
              <a:off x="6340685" y="2739549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>
              <a:extLst>
                <a:ext uri="{FF2B5EF4-FFF2-40B4-BE49-F238E27FC236}">
                  <a16:creationId xmlns:a16="http://schemas.microsoft.com/office/drawing/2014/main" id="{5B4A6887-E8A9-EF07-920C-D413FFF89560}"/>
                </a:ext>
              </a:extLst>
            </p:cNvPr>
            <p:cNvSpPr/>
            <p:nvPr/>
          </p:nvSpPr>
          <p:spPr>
            <a:xfrm>
              <a:off x="7012127" y="2969825"/>
              <a:ext cx="497793" cy="167904"/>
            </a:xfrm>
            <a:custGeom>
              <a:avLst/>
              <a:gdLst/>
              <a:ahLst/>
              <a:cxnLst/>
              <a:rect l="l" t="t" r="r" b="b"/>
              <a:pathLst>
                <a:path w="6392" h="2156" extrusionOk="0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>
              <a:extLst>
                <a:ext uri="{FF2B5EF4-FFF2-40B4-BE49-F238E27FC236}">
                  <a16:creationId xmlns:a16="http://schemas.microsoft.com/office/drawing/2014/main" id="{BD638824-0540-819F-D111-83FBFE8F3082}"/>
                </a:ext>
              </a:extLst>
            </p:cNvPr>
            <p:cNvSpPr/>
            <p:nvPr/>
          </p:nvSpPr>
          <p:spPr>
            <a:xfrm>
              <a:off x="6586616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>
              <a:extLst>
                <a:ext uri="{FF2B5EF4-FFF2-40B4-BE49-F238E27FC236}">
                  <a16:creationId xmlns:a16="http://schemas.microsoft.com/office/drawing/2014/main" id="{5946B3C1-4D2B-7104-5879-9CA99E346201}"/>
                </a:ext>
              </a:extLst>
            </p:cNvPr>
            <p:cNvSpPr/>
            <p:nvPr/>
          </p:nvSpPr>
          <p:spPr>
            <a:xfrm>
              <a:off x="6752490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>
              <a:extLst>
                <a:ext uri="{FF2B5EF4-FFF2-40B4-BE49-F238E27FC236}">
                  <a16:creationId xmlns:a16="http://schemas.microsoft.com/office/drawing/2014/main" id="{8833FF10-F656-E0D9-15DE-9FA892F82EF2}"/>
                </a:ext>
              </a:extLst>
            </p:cNvPr>
            <p:cNvSpPr/>
            <p:nvPr/>
          </p:nvSpPr>
          <p:spPr>
            <a:xfrm>
              <a:off x="6879349" y="2917104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>
              <a:extLst>
                <a:ext uri="{FF2B5EF4-FFF2-40B4-BE49-F238E27FC236}">
                  <a16:creationId xmlns:a16="http://schemas.microsoft.com/office/drawing/2014/main" id="{E3A169AF-9FB9-CBF3-7A35-36A9D4BF646A}"/>
                </a:ext>
              </a:extLst>
            </p:cNvPr>
            <p:cNvSpPr/>
            <p:nvPr/>
          </p:nvSpPr>
          <p:spPr>
            <a:xfrm>
              <a:off x="7025755" y="2917104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>
              <a:extLst>
                <a:ext uri="{FF2B5EF4-FFF2-40B4-BE49-F238E27FC236}">
                  <a16:creationId xmlns:a16="http://schemas.microsoft.com/office/drawing/2014/main" id="{50D1E37D-376B-49AA-EFB9-10463D320D65}"/>
                </a:ext>
              </a:extLst>
            </p:cNvPr>
            <p:cNvSpPr/>
            <p:nvPr/>
          </p:nvSpPr>
          <p:spPr>
            <a:xfrm>
              <a:off x="7191629" y="2917104"/>
              <a:ext cx="109418" cy="128887"/>
            </a:xfrm>
            <a:custGeom>
              <a:avLst/>
              <a:gdLst/>
              <a:ahLst/>
              <a:cxnLst/>
              <a:rect l="l" t="t" r="r" b="b"/>
              <a:pathLst>
                <a:path w="1405" h="1655" extrusionOk="0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>
              <a:extLst>
                <a:ext uri="{FF2B5EF4-FFF2-40B4-BE49-F238E27FC236}">
                  <a16:creationId xmlns:a16="http://schemas.microsoft.com/office/drawing/2014/main" id="{FA468B05-C3FC-6FEA-2EB7-92709184B616}"/>
                </a:ext>
              </a:extLst>
            </p:cNvPr>
            <p:cNvSpPr/>
            <p:nvPr/>
          </p:nvSpPr>
          <p:spPr>
            <a:xfrm>
              <a:off x="6586616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>
              <a:extLst>
                <a:ext uri="{FF2B5EF4-FFF2-40B4-BE49-F238E27FC236}">
                  <a16:creationId xmlns:a16="http://schemas.microsoft.com/office/drawing/2014/main" id="{C007CD40-8816-B510-8FD4-ECABEACACF65}"/>
                </a:ext>
              </a:extLst>
            </p:cNvPr>
            <p:cNvSpPr/>
            <p:nvPr/>
          </p:nvSpPr>
          <p:spPr>
            <a:xfrm>
              <a:off x="6733021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>
              <a:extLst>
                <a:ext uri="{FF2B5EF4-FFF2-40B4-BE49-F238E27FC236}">
                  <a16:creationId xmlns:a16="http://schemas.microsoft.com/office/drawing/2014/main" id="{10493F3A-72A3-362F-2852-A063AF705B5F}"/>
                </a:ext>
              </a:extLst>
            </p:cNvPr>
            <p:cNvSpPr/>
            <p:nvPr/>
          </p:nvSpPr>
          <p:spPr>
            <a:xfrm>
              <a:off x="6879349" y="2749283"/>
              <a:ext cx="128965" cy="128887"/>
            </a:xfrm>
            <a:custGeom>
              <a:avLst/>
              <a:gdLst/>
              <a:ahLst/>
              <a:cxnLst/>
              <a:rect l="l" t="t" r="r" b="b"/>
              <a:pathLst>
                <a:path w="1656" h="1655" extrusionOk="0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>
              <a:extLst>
                <a:ext uri="{FF2B5EF4-FFF2-40B4-BE49-F238E27FC236}">
                  <a16:creationId xmlns:a16="http://schemas.microsoft.com/office/drawing/2014/main" id="{34B177F4-0C16-E981-BD42-16E22D178BA1}"/>
                </a:ext>
              </a:extLst>
            </p:cNvPr>
            <p:cNvSpPr/>
            <p:nvPr/>
          </p:nvSpPr>
          <p:spPr>
            <a:xfrm>
              <a:off x="7025755" y="2749283"/>
              <a:ext cx="128887" cy="128887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>
              <a:extLst>
                <a:ext uri="{FF2B5EF4-FFF2-40B4-BE49-F238E27FC236}">
                  <a16:creationId xmlns:a16="http://schemas.microsoft.com/office/drawing/2014/main" id="{766587FB-12A2-E3F2-E083-C4BEC88F4482}"/>
                </a:ext>
              </a:extLst>
            </p:cNvPr>
            <p:cNvSpPr/>
            <p:nvPr/>
          </p:nvSpPr>
          <p:spPr>
            <a:xfrm>
              <a:off x="7174107" y="2749283"/>
              <a:ext cx="126940" cy="128887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>
              <a:extLst>
                <a:ext uri="{FF2B5EF4-FFF2-40B4-BE49-F238E27FC236}">
                  <a16:creationId xmlns:a16="http://schemas.microsoft.com/office/drawing/2014/main" id="{72C1334C-1305-7FF7-21A0-F7E6C834B5AC}"/>
                </a:ext>
              </a:extLst>
            </p:cNvPr>
            <p:cNvSpPr/>
            <p:nvPr/>
          </p:nvSpPr>
          <p:spPr>
            <a:xfrm>
              <a:off x="7665968" y="2452579"/>
              <a:ext cx="279191" cy="648097"/>
            </a:xfrm>
            <a:custGeom>
              <a:avLst/>
              <a:gdLst/>
              <a:ahLst/>
              <a:cxnLst/>
              <a:rect l="l" t="t" r="r" b="b"/>
              <a:pathLst>
                <a:path w="3585" h="8322" extrusionOk="0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>
              <a:extLst>
                <a:ext uri="{FF2B5EF4-FFF2-40B4-BE49-F238E27FC236}">
                  <a16:creationId xmlns:a16="http://schemas.microsoft.com/office/drawing/2014/main" id="{643F8BFA-AF94-27CC-D131-08CD9B1764E8}"/>
                </a:ext>
              </a:extLst>
            </p:cNvPr>
            <p:cNvSpPr/>
            <p:nvPr/>
          </p:nvSpPr>
          <p:spPr>
            <a:xfrm>
              <a:off x="7701090" y="2511141"/>
              <a:ext cx="218680" cy="21868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>
              <a:extLst>
                <a:ext uri="{FF2B5EF4-FFF2-40B4-BE49-F238E27FC236}">
                  <a16:creationId xmlns:a16="http://schemas.microsoft.com/office/drawing/2014/main" id="{FCEF9CBC-01A9-AD43-0CE1-53FB591A811C}"/>
                </a:ext>
              </a:extLst>
            </p:cNvPr>
            <p:cNvSpPr/>
            <p:nvPr/>
          </p:nvSpPr>
          <p:spPr>
            <a:xfrm>
              <a:off x="7701090" y="2827314"/>
              <a:ext cx="218680" cy="216733"/>
            </a:xfrm>
            <a:custGeom>
              <a:avLst/>
              <a:gdLst/>
              <a:ahLst/>
              <a:cxnLst/>
              <a:rect l="l" t="t" r="r" b="b"/>
              <a:pathLst>
                <a:path w="2808" h="2783" extrusionOk="0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>
              <a:extLst>
                <a:ext uri="{FF2B5EF4-FFF2-40B4-BE49-F238E27FC236}">
                  <a16:creationId xmlns:a16="http://schemas.microsoft.com/office/drawing/2014/main" id="{AF89E35D-D69A-C5F3-5474-036A023C8A46}"/>
                </a:ext>
              </a:extLst>
            </p:cNvPr>
            <p:cNvSpPr/>
            <p:nvPr/>
          </p:nvSpPr>
          <p:spPr>
            <a:xfrm>
              <a:off x="7691355" y="2499460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>
              <a:extLst>
                <a:ext uri="{FF2B5EF4-FFF2-40B4-BE49-F238E27FC236}">
                  <a16:creationId xmlns:a16="http://schemas.microsoft.com/office/drawing/2014/main" id="{C3BB2110-FCAE-3093-6EA5-676F34F5567D}"/>
                </a:ext>
              </a:extLst>
            </p:cNvPr>
            <p:cNvSpPr/>
            <p:nvPr/>
          </p:nvSpPr>
          <p:spPr>
            <a:xfrm>
              <a:off x="7691355" y="2815633"/>
              <a:ext cx="216655" cy="218680"/>
            </a:xfrm>
            <a:custGeom>
              <a:avLst/>
              <a:gdLst/>
              <a:ahLst/>
              <a:cxnLst/>
              <a:rect l="l" t="t" r="r" b="b"/>
              <a:pathLst>
                <a:path w="2782" h="2808" extrusionOk="0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>
              <a:extLst>
                <a:ext uri="{FF2B5EF4-FFF2-40B4-BE49-F238E27FC236}">
                  <a16:creationId xmlns:a16="http://schemas.microsoft.com/office/drawing/2014/main" id="{33644331-9652-666E-A143-2CCCBE30CAC2}"/>
                </a:ext>
              </a:extLst>
            </p:cNvPr>
            <p:cNvSpPr/>
            <p:nvPr/>
          </p:nvSpPr>
          <p:spPr>
            <a:xfrm>
              <a:off x="7669862" y="3227436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>
              <a:extLst>
                <a:ext uri="{FF2B5EF4-FFF2-40B4-BE49-F238E27FC236}">
                  <a16:creationId xmlns:a16="http://schemas.microsoft.com/office/drawing/2014/main" id="{8EC1C80B-BAB8-5BC9-1719-5AA524038DDA}"/>
                </a:ext>
              </a:extLst>
            </p:cNvPr>
            <p:cNvSpPr/>
            <p:nvPr/>
          </p:nvSpPr>
          <p:spPr>
            <a:xfrm>
              <a:off x="7669862" y="3274317"/>
              <a:ext cx="263537" cy="3972"/>
            </a:xfrm>
            <a:custGeom>
              <a:avLst/>
              <a:gdLst/>
              <a:ahLst/>
              <a:cxnLst/>
              <a:rect l="l" t="t" r="r" b="b"/>
              <a:pathLst>
                <a:path w="3384" h="51" extrusionOk="0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>
              <a:extLst>
                <a:ext uri="{FF2B5EF4-FFF2-40B4-BE49-F238E27FC236}">
                  <a16:creationId xmlns:a16="http://schemas.microsoft.com/office/drawing/2014/main" id="{09CC68BB-2079-A529-74BA-3BE0ADE22285}"/>
                </a:ext>
              </a:extLst>
            </p:cNvPr>
            <p:cNvSpPr/>
            <p:nvPr/>
          </p:nvSpPr>
          <p:spPr>
            <a:xfrm>
              <a:off x="7669862" y="3319173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>
              <a:extLst>
                <a:ext uri="{FF2B5EF4-FFF2-40B4-BE49-F238E27FC236}">
                  <a16:creationId xmlns:a16="http://schemas.microsoft.com/office/drawing/2014/main" id="{5C476E2F-5924-1DD7-6F47-6E9B8CCE7B83}"/>
                </a:ext>
              </a:extLst>
            </p:cNvPr>
            <p:cNvSpPr/>
            <p:nvPr/>
          </p:nvSpPr>
          <p:spPr>
            <a:xfrm>
              <a:off x="7669862" y="3366054"/>
              <a:ext cx="263537" cy="5919"/>
            </a:xfrm>
            <a:custGeom>
              <a:avLst/>
              <a:gdLst/>
              <a:ahLst/>
              <a:cxnLst/>
              <a:rect l="l" t="t" r="r" b="b"/>
              <a:pathLst>
                <a:path w="3384" h="76" extrusionOk="0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>
              <a:extLst>
                <a:ext uri="{FF2B5EF4-FFF2-40B4-BE49-F238E27FC236}">
                  <a16:creationId xmlns:a16="http://schemas.microsoft.com/office/drawing/2014/main" id="{1EDDFC80-28C1-6C08-9430-126A016D1256}"/>
                </a:ext>
              </a:extLst>
            </p:cNvPr>
            <p:cNvSpPr/>
            <p:nvPr/>
          </p:nvSpPr>
          <p:spPr>
            <a:xfrm>
              <a:off x="632113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>
              <a:extLst>
                <a:ext uri="{FF2B5EF4-FFF2-40B4-BE49-F238E27FC236}">
                  <a16:creationId xmlns:a16="http://schemas.microsoft.com/office/drawing/2014/main" id="{CFA961FE-1806-8655-E4C0-8EBD24DA2192}"/>
                </a:ext>
              </a:extLst>
            </p:cNvPr>
            <p:cNvSpPr/>
            <p:nvPr/>
          </p:nvSpPr>
          <p:spPr>
            <a:xfrm>
              <a:off x="6567069" y="3422669"/>
              <a:ext cx="144541" cy="42988"/>
            </a:xfrm>
            <a:custGeom>
              <a:avLst/>
              <a:gdLst/>
              <a:ahLst/>
              <a:cxnLst/>
              <a:rect l="l" t="t" r="r" b="b"/>
              <a:pathLst>
                <a:path w="1856" h="552" extrusionOk="0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>
              <a:extLst>
                <a:ext uri="{FF2B5EF4-FFF2-40B4-BE49-F238E27FC236}">
                  <a16:creationId xmlns:a16="http://schemas.microsoft.com/office/drawing/2014/main" id="{0B0697C4-EF77-3DCF-7521-40711F449E4A}"/>
                </a:ext>
              </a:extLst>
            </p:cNvPr>
            <p:cNvSpPr/>
            <p:nvPr/>
          </p:nvSpPr>
          <p:spPr>
            <a:xfrm>
              <a:off x="7172160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>
              <a:extLst>
                <a:ext uri="{FF2B5EF4-FFF2-40B4-BE49-F238E27FC236}">
                  <a16:creationId xmlns:a16="http://schemas.microsoft.com/office/drawing/2014/main" id="{E2A69B3C-9561-5360-AB5F-4E52F066A634}"/>
                </a:ext>
              </a:extLst>
            </p:cNvPr>
            <p:cNvSpPr/>
            <p:nvPr/>
          </p:nvSpPr>
          <p:spPr>
            <a:xfrm>
              <a:off x="7418091" y="3422669"/>
              <a:ext cx="144463" cy="42988"/>
            </a:xfrm>
            <a:custGeom>
              <a:avLst/>
              <a:gdLst/>
              <a:ahLst/>
              <a:cxnLst/>
              <a:rect l="l" t="t" r="r" b="b"/>
              <a:pathLst>
                <a:path w="1855" h="552" extrusionOk="0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>
              <a:extLst>
                <a:ext uri="{FF2B5EF4-FFF2-40B4-BE49-F238E27FC236}">
                  <a16:creationId xmlns:a16="http://schemas.microsoft.com/office/drawing/2014/main" id="{F9C423E7-BA2B-20D8-8CD6-F964C37E2A32}"/>
                </a:ext>
              </a:extLst>
            </p:cNvPr>
            <p:cNvSpPr/>
            <p:nvPr/>
          </p:nvSpPr>
          <p:spPr>
            <a:xfrm>
              <a:off x="6362179" y="3584649"/>
              <a:ext cx="150381" cy="158169"/>
            </a:xfrm>
            <a:custGeom>
              <a:avLst/>
              <a:gdLst/>
              <a:ahLst/>
              <a:cxnLst/>
              <a:rect l="l" t="t" r="r" b="b"/>
              <a:pathLst>
                <a:path w="1931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>
              <a:extLst>
                <a:ext uri="{FF2B5EF4-FFF2-40B4-BE49-F238E27FC236}">
                  <a16:creationId xmlns:a16="http://schemas.microsoft.com/office/drawing/2014/main" id="{EA3CD7E0-ADEC-B378-8F0B-865BB0B405E9}"/>
                </a:ext>
              </a:extLst>
            </p:cNvPr>
            <p:cNvSpPr/>
            <p:nvPr/>
          </p:nvSpPr>
          <p:spPr>
            <a:xfrm>
              <a:off x="7664021" y="3584649"/>
              <a:ext cx="150304" cy="158169"/>
            </a:xfrm>
            <a:custGeom>
              <a:avLst/>
              <a:gdLst/>
              <a:ahLst/>
              <a:cxnLst/>
              <a:rect l="l" t="t" r="r" b="b"/>
              <a:pathLst>
                <a:path w="1930" h="2031" extrusionOk="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>
              <a:extLst>
                <a:ext uri="{FF2B5EF4-FFF2-40B4-BE49-F238E27FC236}">
                  <a16:creationId xmlns:a16="http://schemas.microsoft.com/office/drawing/2014/main" id="{2075F072-F88D-1FC3-9B5B-1CB16D19EC98}"/>
                </a:ext>
              </a:extLst>
            </p:cNvPr>
            <p:cNvSpPr/>
            <p:nvPr/>
          </p:nvSpPr>
          <p:spPr>
            <a:xfrm>
              <a:off x="6143583" y="1579522"/>
              <a:ext cx="1163334" cy="664529"/>
            </a:xfrm>
            <a:custGeom>
              <a:avLst/>
              <a:gdLst/>
              <a:ahLst/>
              <a:cxnLst/>
              <a:rect l="l" t="t" r="r" b="b"/>
              <a:pathLst>
                <a:path w="14938" h="8533" extrusionOk="0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>
              <a:extLst>
                <a:ext uri="{FF2B5EF4-FFF2-40B4-BE49-F238E27FC236}">
                  <a16:creationId xmlns:a16="http://schemas.microsoft.com/office/drawing/2014/main" id="{BFD5CF63-F9E2-8405-EB3A-CB312AEA0FD0}"/>
                </a:ext>
              </a:extLst>
            </p:cNvPr>
            <p:cNvSpPr/>
            <p:nvPr/>
          </p:nvSpPr>
          <p:spPr>
            <a:xfrm>
              <a:off x="6204092" y="1613320"/>
              <a:ext cx="1063807" cy="591480"/>
            </a:xfrm>
            <a:custGeom>
              <a:avLst/>
              <a:gdLst/>
              <a:ahLst/>
              <a:cxnLst/>
              <a:rect l="l" t="t" r="r" b="b"/>
              <a:pathLst>
                <a:path w="13660" h="7595" extrusionOk="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>
              <a:extLst>
                <a:ext uri="{FF2B5EF4-FFF2-40B4-BE49-F238E27FC236}">
                  <a16:creationId xmlns:a16="http://schemas.microsoft.com/office/drawing/2014/main" id="{429E1E95-D086-8600-E729-69EC465B27E0}"/>
                </a:ext>
              </a:extLst>
            </p:cNvPr>
            <p:cNvSpPr/>
            <p:nvPr/>
          </p:nvSpPr>
          <p:spPr>
            <a:xfrm>
              <a:off x="6358285" y="1806061"/>
              <a:ext cx="103499" cy="100150"/>
            </a:xfrm>
            <a:custGeom>
              <a:avLst/>
              <a:gdLst/>
              <a:ahLst/>
              <a:cxnLst/>
              <a:rect l="l" t="t" r="r" b="b"/>
              <a:pathLst>
                <a:path w="1329" h="1286" extrusionOk="0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>
              <a:extLst>
                <a:ext uri="{FF2B5EF4-FFF2-40B4-BE49-F238E27FC236}">
                  <a16:creationId xmlns:a16="http://schemas.microsoft.com/office/drawing/2014/main" id="{C5246F15-620C-ACB7-D8B9-BFCEA1BA817C}"/>
                </a:ext>
              </a:extLst>
            </p:cNvPr>
            <p:cNvSpPr/>
            <p:nvPr/>
          </p:nvSpPr>
          <p:spPr>
            <a:xfrm>
              <a:off x="6379701" y="1991948"/>
              <a:ext cx="103577" cy="100228"/>
            </a:xfrm>
            <a:custGeom>
              <a:avLst/>
              <a:gdLst/>
              <a:ahLst/>
              <a:cxnLst/>
              <a:rect l="l" t="t" r="r" b="b"/>
              <a:pathLst>
                <a:path w="1330" h="1287" extrusionOk="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>
              <a:extLst>
                <a:ext uri="{FF2B5EF4-FFF2-40B4-BE49-F238E27FC236}">
                  <a16:creationId xmlns:a16="http://schemas.microsoft.com/office/drawing/2014/main" id="{5017F992-2E50-0AA2-37CC-6AFFC031D8EB}"/>
                </a:ext>
              </a:extLst>
            </p:cNvPr>
            <p:cNvSpPr/>
            <p:nvPr/>
          </p:nvSpPr>
          <p:spPr>
            <a:xfrm>
              <a:off x="6463651" y="1888375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>
              <a:extLst>
                <a:ext uri="{FF2B5EF4-FFF2-40B4-BE49-F238E27FC236}">
                  <a16:creationId xmlns:a16="http://schemas.microsoft.com/office/drawing/2014/main" id="{AC0245D8-E83D-E299-6291-938E155992DC}"/>
                </a:ext>
              </a:extLst>
            </p:cNvPr>
            <p:cNvSpPr/>
            <p:nvPr/>
          </p:nvSpPr>
          <p:spPr>
            <a:xfrm>
              <a:off x="6274336" y="1908077"/>
              <a:ext cx="103499" cy="101708"/>
            </a:xfrm>
            <a:custGeom>
              <a:avLst/>
              <a:gdLst/>
              <a:ahLst/>
              <a:cxnLst/>
              <a:rect l="l" t="t" r="r" b="b"/>
              <a:pathLst>
                <a:path w="1329" h="1306" extrusionOk="0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>
              <a:extLst>
                <a:ext uri="{FF2B5EF4-FFF2-40B4-BE49-F238E27FC236}">
                  <a16:creationId xmlns:a16="http://schemas.microsoft.com/office/drawing/2014/main" id="{4532FEFF-86B2-42D6-5DAA-BE6CDE1340B1}"/>
                </a:ext>
              </a:extLst>
            </p:cNvPr>
            <p:cNvSpPr/>
            <p:nvPr/>
          </p:nvSpPr>
          <p:spPr>
            <a:xfrm>
              <a:off x="6668618" y="1778493"/>
              <a:ext cx="121100" cy="63470"/>
            </a:xfrm>
            <a:custGeom>
              <a:avLst/>
              <a:gdLst/>
              <a:ahLst/>
              <a:cxnLst/>
              <a:rect l="l" t="t" r="r" b="b"/>
              <a:pathLst>
                <a:path w="1555" h="815" extrusionOk="0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>
              <a:extLst>
                <a:ext uri="{FF2B5EF4-FFF2-40B4-BE49-F238E27FC236}">
                  <a16:creationId xmlns:a16="http://schemas.microsoft.com/office/drawing/2014/main" id="{84DD17AF-82A2-4B35-1161-43188A555EDF}"/>
                </a:ext>
              </a:extLst>
            </p:cNvPr>
            <p:cNvSpPr/>
            <p:nvPr/>
          </p:nvSpPr>
          <p:spPr>
            <a:xfrm>
              <a:off x="6680300" y="1888297"/>
              <a:ext cx="121100" cy="63003"/>
            </a:xfrm>
            <a:custGeom>
              <a:avLst/>
              <a:gdLst/>
              <a:ahLst/>
              <a:cxnLst/>
              <a:rect l="l" t="t" r="r" b="b"/>
              <a:pathLst>
                <a:path w="1555" h="809" extrusionOk="0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>
              <a:extLst>
                <a:ext uri="{FF2B5EF4-FFF2-40B4-BE49-F238E27FC236}">
                  <a16:creationId xmlns:a16="http://schemas.microsoft.com/office/drawing/2014/main" id="{37EF74A3-FF0D-0897-364E-328C147816BC}"/>
                </a:ext>
              </a:extLst>
            </p:cNvPr>
            <p:cNvSpPr/>
            <p:nvPr/>
          </p:nvSpPr>
          <p:spPr>
            <a:xfrm>
              <a:off x="6674459" y="2034079"/>
              <a:ext cx="66430" cy="60355"/>
            </a:xfrm>
            <a:custGeom>
              <a:avLst/>
              <a:gdLst/>
              <a:ahLst/>
              <a:cxnLst/>
              <a:rect l="l" t="t" r="r" b="b"/>
              <a:pathLst>
                <a:path w="853" h="775" extrusionOk="0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>
              <a:extLst>
                <a:ext uri="{FF2B5EF4-FFF2-40B4-BE49-F238E27FC236}">
                  <a16:creationId xmlns:a16="http://schemas.microsoft.com/office/drawing/2014/main" id="{6BA98072-B0AE-1C30-DF50-E3D4C08052DB}"/>
                </a:ext>
              </a:extLst>
            </p:cNvPr>
            <p:cNvSpPr/>
            <p:nvPr/>
          </p:nvSpPr>
          <p:spPr>
            <a:xfrm>
              <a:off x="6793530" y="2022398"/>
              <a:ext cx="68376" cy="60277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>
              <a:extLst>
                <a:ext uri="{FF2B5EF4-FFF2-40B4-BE49-F238E27FC236}">
                  <a16:creationId xmlns:a16="http://schemas.microsoft.com/office/drawing/2014/main" id="{1132BC52-115A-6E90-B206-0DEC9117AAA8}"/>
                </a:ext>
              </a:extLst>
            </p:cNvPr>
            <p:cNvSpPr/>
            <p:nvPr/>
          </p:nvSpPr>
          <p:spPr>
            <a:xfrm>
              <a:off x="6908630" y="1809254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>
              <a:extLst>
                <a:ext uri="{FF2B5EF4-FFF2-40B4-BE49-F238E27FC236}">
                  <a16:creationId xmlns:a16="http://schemas.microsoft.com/office/drawing/2014/main" id="{F7841D49-4788-A3CE-734C-52A380A0D38F}"/>
                </a:ext>
              </a:extLst>
            </p:cNvPr>
            <p:cNvSpPr/>
            <p:nvPr/>
          </p:nvSpPr>
          <p:spPr>
            <a:xfrm>
              <a:off x="7035489" y="1715570"/>
              <a:ext cx="111365" cy="101942"/>
            </a:xfrm>
            <a:custGeom>
              <a:avLst/>
              <a:gdLst/>
              <a:ahLst/>
              <a:cxnLst/>
              <a:rect l="l" t="t" r="r" b="b"/>
              <a:pathLst>
                <a:path w="1430" h="1309" extrusionOk="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>
              <a:extLst>
                <a:ext uri="{FF2B5EF4-FFF2-40B4-BE49-F238E27FC236}">
                  <a16:creationId xmlns:a16="http://schemas.microsoft.com/office/drawing/2014/main" id="{D5911549-26D9-5ECB-8EE4-DF53A616F724}"/>
                </a:ext>
              </a:extLst>
            </p:cNvPr>
            <p:cNvSpPr/>
            <p:nvPr/>
          </p:nvSpPr>
          <p:spPr>
            <a:xfrm>
              <a:off x="6965246" y="1939383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>
              <a:extLst>
                <a:ext uri="{FF2B5EF4-FFF2-40B4-BE49-F238E27FC236}">
                  <a16:creationId xmlns:a16="http://schemas.microsoft.com/office/drawing/2014/main" id="{F30B1C11-67E5-FE88-EBA6-E4C087E6D75C}"/>
                </a:ext>
              </a:extLst>
            </p:cNvPr>
            <p:cNvSpPr/>
            <p:nvPr/>
          </p:nvSpPr>
          <p:spPr>
            <a:xfrm>
              <a:off x="7092104" y="1845699"/>
              <a:ext cx="111365" cy="100773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>
              <a:extLst>
                <a:ext uri="{FF2B5EF4-FFF2-40B4-BE49-F238E27FC236}">
                  <a16:creationId xmlns:a16="http://schemas.microsoft.com/office/drawing/2014/main" id="{68A0CA77-455F-71A1-D6B6-5E4CEE9C1EFF}"/>
                </a:ext>
              </a:extLst>
            </p:cNvPr>
            <p:cNvSpPr/>
            <p:nvPr/>
          </p:nvSpPr>
          <p:spPr>
            <a:xfrm>
              <a:off x="6299723" y="1660045"/>
              <a:ext cx="152328" cy="58798"/>
            </a:xfrm>
            <a:custGeom>
              <a:avLst/>
              <a:gdLst/>
              <a:ahLst/>
              <a:cxnLst/>
              <a:rect l="l" t="t" r="r" b="b"/>
              <a:pathLst>
                <a:path w="1956" h="755" extrusionOk="0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>
              <a:extLst>
                <a:ext uri="{FF2B5EF4-FFF2-40B4-BE49-F238E27FC236}">
                  <a16:creationId xmlns:a16="http://schemas.microsoft.com/office/drawing/2014/main" id="{3AD41F9A-6A11-1B0A-39A7-5150F817F1F4}"/>
                </a:ext>
              </a:extLst>
            </p:cNvPr>
            <p:cNvSpPr/>
            <p:nvPr/>
          </p:nvSpPr>
          <p:spPr>
            <a:xfrm>
              <a:off x="6904736" y="1577653"/>
              <a:ext cx="154275" cy="57240"/>
            </a:xfrm>
            <a:custGeom>
              <a:avLst/>
              <a:gdLst/>
              <a:ahLst/>
              <a:cxnLst/>
              <a:rect l="l" t="t" r="r" b="b"/>
              <a:pathLst>
                <a:path w="1981" h="735" extrusionOk="0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5">
            <a:extLst>
              <a:ext uri="{FF2B5EF4-FFF2-40B4-BE49-F238E27FC236}">
                <a16:creationId xmlns:a16="http://schemas.microsoft.com/office/drawing/2014/main" id="{9945A597-AF62-2F69-4B06-7D55C8570FC0}"/>
              </a:ext>
            </a:extLst>
          </p:cNvPr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54977-D47C-DB96-BD75-47354CF46B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69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D87AC-7306-5238-DDC6-472846DE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49" y="0"/>
            <a:ext cx="1515649" cy="1515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43380-271D-8F45-CF45-F1A4B5F7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98" y="-1"/>
            <a:ext cx="1515649" cy="151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ED448-AC8F-E787-5056-3B46B9938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95" y="-2"/>
            <a:ext cx="1515650" cy="151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B7AAC-9F77-FD20-028C-1ACF7845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515649" cy="1515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CEF9F-CC08-EF3E-B0B3-0F7DFC495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244" y="0"/>
            <a:ext cx="1565755" cy="1515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575EE2-4880-EEA6-71F3-49440DCA0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947" y="0"/>
            <a:ext cx="1515649" cy="1515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564ACA-5C62-5BD1-9152-76E7D5C2D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8" y="1671181"/>
            <a:ext cx="803753" cy="803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FCB99-14AF-96BF-4434-F88EFF5CC7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004" y="1671181"/>
            <a:ext cx="935277" cy="935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448B12-8A27-A1B1-F743-338F47099B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606" y="1686839"/>
            <a:ext cx="935276" cy="935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B1D25E-1FB6-3338-5977-14B83B6BAA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098118" y="1523999"/>
            <a:ext cx="872647" cy="8726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551338-3F95-AEB8-7DB5-4789BD56D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2781" y="1461370"/>
            <a:ext cx="977032" cy="977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20746E-EC7B-93D3-E716-F27AEF8B17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56" y="2606458"/>
            <a:ext cx="880997" cy="8809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5C50ED-5255-1E27-1D5F-3E4B525466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264" y="3565743"/>
            <a:ext cx="880997" cy="880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3C459EA-4B4D-C750-B3EF-554788D3B2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7696" y="1736942"/>
            <a:ext cx="803753" cy="8037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760562-2F47-8949-9AF7-33AD6399FF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9958" y="3439176"/>
            <a:ext cx="1644041" cy="16440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CF222D-CB85-D609-97ED-577F0C28BC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6789" y="1681096"/>
            <a:ext cx="628389" cy="6283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B9EA6A-AD31-D6B2-9312-9890CE294B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794" y="3142205"/>
            <a:ext cx="1145089" cy="11450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C386DE-094E-40C4-6A78-5247118AA7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6122" y="2404996"/>
            <a:ext cx="1284441" cy="12844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EA5B02-5C61-9985-5ECD-96B89D8681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57" y="4414900"/>
            <a:ext cx="3372895" cy="6745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0BBFDE-986F-3592-B085-A5F0DF2482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4672" y="1735901"/>
            <a:ext cx="803753" cy="8037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8993CD7-583F-4A8B-B30C-551F3999669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04428" y="2396646"/>
            <a:ext cx="1151087" cy="11510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D28CF11-1AD9-C7E7-1343-27D9F3F80AB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62601" y="2347584"/>
            <a:ext cx="1209804" cy="120980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F600B71-875A-E057-FAB2-D4D568CFE77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45335" y="2383596"/>
            <a:ext cx="1515648" cy="15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>
          <a:extLst>
            <a:ext uri="{FF2B5EF4-FFF2-40B4-BE49-F238E27FC236}">
              <a16:creationId xmlns:a16="http://schemas.microsoft.com/office/drawing/2014/main" id="{B3269940-41B6-F260-360F-C3555D5D4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>
            <a:extLst>
              <a:ext uri="{FF2B5EF4-FFF2-40B4-BE49-F238E27FC236}">
                <a16:creationId xmlns:a16="http://schemas.microsoft.com/office/drawing/2014/main" id="{25760FA3-1D41-8287-5394-96A40BE67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843" y="2504225"/>
            <a:ext cx="4850113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MECHANICS</a:t>
            </a:r>
            <a:endParaRPr dirty="0"/>
          </a:p>
        </p:txBody>
      </p:sp>
      <p:sp>
        <p:nvSpPr>
          <p:cNvPr id="598" name="Google Shape;598;p35">
            <a:extLst>
              <a:ext uri="{FF2B5EF4-FFF2-40B4-BE49-F238E27FC236}">
                <a16:creationId xmlns:a16="http://schemas.microsoft.com/office/drawing/2014/main" id="{236C7BC7-5B05-F4CA-F71C-770151B1F3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680" name="Google Shape;680;p35">
            <a:extLst>
              <a:ext uri="{FF2B5EF4-FFF2-40B4-BE49-F238E27FC236}">
                <a16:creationId xmlns:a16="http://schemas.microsoft.com/office/drawing/2014/main" id="{F10B267E-1941-B065-4833-809135A2A4EA}"/>
              </a:ext>
            </a:extLst>
          </p:cNvPr>
          <p:cNvSpPr/>
          <p:nvPr/>
        </p:nvSpPr>
        <p:spPr>
          <a:xfrm rot="-767447">
            <a:off x="5127167" y="1322995"/>
            <a:ext cx="480310" cy="1406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1F498-D563-2318-94FE-9DC3EA1933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GravitySwitch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3C2BD8C-F5D4-FCD3-5670-A44CCBC583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1497" r="12096"/>
          <a:stretch/>
        </p:blipFill>
        <p:spPr>
          <a:xfrm>
            <a:off x="5315764" y="488660"/>
            <a:ext cx="3409731" cy="2510189"/>
          </a:xfrm>
          <a:prstGeom prst="rect">
            <a:avLst/>
          </a:prstGeom>
        </p:spPr>
      </p:pic>
      <p:pic>
        <p:nvPicPr>
          <p:cNvPr id="8" name="DashMechanic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6926695-EDD2-9386-805B-396D403085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14216" b="14270"/>
          <a:stretch/>
        </p:blipFill>
        <p:spPr>
          <a:xfrm>
            <a:off x="5315764" y="3283239"/>
            <a:ext cx="340973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87A1-0B87-ECE2-70F8-B34BF4A9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8326"/>
            <a:ext cx="5900806" cy="736500"/>
          </a:xfrm>
        </p:spPr>
        <p:txBody>
          <a:bodyPr/>
          <a:lstStyle/>
          <a:p>
            <a:r>
              <a:rPr lang="en-IN" dirty="0"/>
              <a:t>3D MODELLING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0CD750-6341-7FEA-0168-E14EC7EB5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45343" y="3390228"/>
            <a:ext cx="4249800" cy="240300"/>
          </a:xfrm>
        </p:spPr>
        <p:txBody>
          <a:bodyPr/>
          <a:lstStyle/>
          <a:p>
            <a:r>
              <a:rPr lang="en-IN" dirty="0"/>
              <a:t>--VAIBHAV</a:t>
            </a:r>
          </a:p>
        </p:txBody>
      </p:sp>
      <p:grpSp>
        <p:nvGrpSpPr>
          <p:cNvPr id="379" name="Google Shape;379;p31"/>
          <p:cNvGrpSpPr/>
          <p:nvPr/>
        </p:nvGrpSpPr>
        <p:grpSpPr>
          <a:xfrm>
            <a:off x="5643921" y="589250"/>
            <a:ext cx="2608445" cy="2800978"/>
            <a:chOff x="4554675" y="2907300"/>
            <a:chExt cx="772575" cy="829600"/>
          </a:xfrm>
        </p:grpSpPr>
        <p:sp>
          <p:nvSpPr>
            <p:cNvPr id="380" name="Google Shape;380;p31"/>
            <p:cNvSpPr/>
            <p:nvPr/>
          </p:nvSpPr>
          <p:spPr>
            <a:xfrm>
              <a:off x="4554675" y="2907300"/>
              <a:ext cx="772575" cy="829600"/>
            </a:xfrm>
            <a:custGeom>
              <a:avLst/>
              <a:gdLst/>
              <a:ahLst/>
              <a:cxnLst/>
              <a:rect l="l" t="t" r="r" b="b"/>
              <a:pathLst>
                <a:path w="30903" h="33184" extrusionOk="0">
                  <a:moveTo>
                    <a:pt x="15765" y="0"/>
                  </a:moveTo>
                  <a:cubicBezTo>
                    <a:pt x="10126" y="0"/>
                    <a:pt x="4762" y="3284"/>
                    <a:pt x="2256" y="8321"/>
                  </a:cubicBezTo>
                  <a:cubicBezTo>
                    <a:pt x="0" y="12883"/>
                    <a:pt x="602" y="17971"/>
                    <a:pt x="602" y="22883"/>
                  </a:cubicBezTo>
                  <a:lnTo>
                    <a:pt x="602" y="32181"/>
                  </a:lnTo>
                  <a:cubicBezTo>
                    <a:pt x="602" y="32733"/>
                    <a:pt x="1053" y="33184"/>
                    <a:pt x="1579" y="33184"/>
                  </a:cubicBezTo>
                  <a:lnTo>
                    <a:pt x="29925" y="33184"/>
                  </a:lnTo>
                  <a:cubicBezTo>
                    <a:pt x="30451" y="33184"/>
                    <a:pt x="30903" y="32733"/>
                    <a:pt x="30903" y="32181"/>
                  </a:cubicBezTo>
                  <a:lnTo>
                    <a:pt x="30903" y="29600"/>
                  </a:lnTo>
                  <a:lnTo>
                    <a:pt x="30903" y="18196"/>
                  </a:lnTo>
                  <a:cubicBezTo>
                    <a:pt x="30903" y="13184"/>
                    <a:pt x="30351" y="8697"/>
                    <a:pt x="26817" y="4813"/>
                  </a:cubicBezTo>
                  <a:cubicBezTo>
                    <a:pt x="26767" y="4762"/>
                    <a:pt x="26717" y="4712"/>
                    <a:pt x="26667" y="4662"/>
                  </a:cubicBezTo>
                  <a:cubicBezTo>
                    <a:pt x="26592" y="4587"/>
                    <a:pt x="26542" y="4512"/>
                    <a:pt x="26466" y="4462"/>
                  </a:cubicBezTo>
                  <a:cubicBezTo>
                    <a:pt x="23609" y="1579"/>
                    <a:pt x="19800" y="0"/>
                    <a:pt x="15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82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4596025" y="2932375"/>
              <a:ext cx="708050" cy="779475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0"/>
                  </a:moveTo>
                  <a:cubicBezTo>
                    <a:pt x="8898" y="0"/>
                    <a:pt x="4311" y="2882"/>
                    <a:pt x="1855" y="7143"/>
                  </a:cubicBezTo>
                  <a:cubicBezTo>
                    <a:pt x="1354" y="8020"/>
                    <a:pt x="953" y="8972"/>
                    <a:pt x="627" y="9975"/>
                  </a:cubicBezTo>
                  <a:cubicBezTo>
                    <a:pt x="577" y="10150"/>
                    <a:pt x="527" y="10301"/>
                    <a:pt x="502" y="10476"/>
                  </a:cubicBezTo>
                  <a:cubicBezTo>
                    <a:pt x="226" y="11429"/>
                    <a:pt x="75" y="12431"/>
                    <a:pt x="25" y="13459"/>
                  </a:cubicBezTo>
                  <a:cubicBezTo>
                    <a:pt x="0" y="13684"/>
                    <a:pt x="0" y="13935"/>
                    <a:pt x="0" y="14160"/>
                  </a:cubicBezTo>
                  <a:lnTo>
                    <a:pt x="0" y="31178"/>
                  </a:lnTo>
                  <a:lnTo>
                    <a:pt x="28321" y="31178"/>
                  </a:lnTo>
                  <a:lnTo>
                    <a:pt x="28321" y="14160"/>
                  </a:lnTo>
                  <a:cubicBezTo>
                    <a:pt x="28321" y="14035"/>
                    <a:pt x="28321" y="13910"/>
                    <a:pt x="28321" y="13785"/>
                  </a:cubicBezTo>
                  <a:cubicBezTo>
                    <a:pt x="28321" y="13584"/>
                    <a:pt x="28321" y="13358"/>
                    <a:pt x="28296" y="13158"/>
                  </a:cubicBezTo>
                  <a:cubicBezTo>
                    <a:pt x="28296" y="13108"/>
                    <a:pt x="28296" y="13033"/>
                    <a:pt x="28271" y="12983"/>
                  </a:cubicBezTo>
                  <a:cubicBezTo>
                    <a:pt x="28271" y="12907"/>
                    <a:pt x="28271" y="12832"/>
                    <a:pt x="28271" y="12782"/>
                  </a:cubicBezTo>
                  <a:cubicBezTo>
                    <a:pt x="28246" y="12707"/>
                    <a:pt x="28246" y="12657"/>
                    <a:pt x="28246" y="12582"/>
                  </a:cubicBezTo>
                  <a:cubicBezTo>
                    <a:pt x="28246" y="12506"/>
                    <a:pt x="28221" y="12406"/>
                    <a:pt x="28221" y="12331"/>
                  </a:cubicBezTo>
                  <a:cubicBezTo>
                    <a:pt x="28196" y="12231"/>
                    <a:pt x="28196" y="12155"/>
                    <a:pt x="28171" y="12080"/>
                  </a:cubicBezTo>
                  <a:cubicBezTo>
                    <a:pt x="28171" y="12030"/>
                    <a:pt x="28171" y="12005"/>
                    <a:pt x="28171" y="11955"/>
                  </a:cubicBezTo>
                  <a:cubicBezTo>
                    <a:pt x="28146" y="11930"/>
                    <a:pt x="28146" y="11905"/>
                    <a:pt x="28146" y="11905"/>
                  </a:cubicBezTo>
                  <a:cubicBezTo>
                    <a:pt x="28146" y="11880"/>
                    <a:pt x="28146" y="11880"/>
                    <a:pt x="28146" y="11880"/>
                  </a:cubicBezTo>
                  <a:cubicBezTo>
                    <a:pt x="28121" y="11780"/>
                    <a:pt x="28121" y="11679"/>
                    <a:pt x="28096" y="11579"/>
                  </a:cubicBezTo>
                  <a:cubicBezTo>
                    <a:pt x="28096" y="11554"/>
                    <a:pt x="28096" y="11529"/>
                    <a:pt x="28071" y="11529"/>
                  </a:cubicBezTo>
                  <a:cubicBezTo>
                    <a:pt x="28071" y="11479"/>
                    <a:pt x="28071" y="11429"/>
                    <a:pt x="28046" y="11379"/>
                  </a:cubicBezTo>
                  <a:cubicBezTo>
                    <a:pt x="28046" y="11303"/>
                    <a:pt x="28020" y="11253"/>
                    <a:pt x="28020" y="11178"/>
                  </a:cubicBezTo>
                  <a:cubicBezTo>
                    <a:pt x="27970" y="11028"/>
                    <a:pt x="27945" y="10852"/>
                    <a:pt x="27895" y="10677"/>
                  </a:cubicBezTo>
                  <a:cubicBezTo>
                    <a:pt x="27870" y="10602"/>
                    <a:pt x="27845" y="10526"/>
                    <a:pt x="27845" y="10426"/>
                  </a:cubicBezTo>
                  <a:cubicBezTo>
                    <a:pt x="27820" y="10351"/>
                    <a:pt x="27795" y="10276"/>
                    <a:pt x="27770" y="10201"/>
                  </a:cubicBezTo>
                  <a:cubicBezTo>
                    <a:pt x="27745" y="10125"/>
                    <a:pt x="27720" y="10025"/>
                    <a:pt x="27695" y="9925"/>
                  </a:cubicBezTo>
                  <a:cubicBezTo>
                    <a:pt x="27645" y="9825"/>
                    <a:pt x="27619" y="9724"/>
                    <a:pt x="27594" y="9624"/>
                  </a:cubicBezTo>
                  <a:cubicBezTo>
                    <a:pt x="27569" y="9549"/>
                    <a:pt x="27519" y="9449"/>
                    <a:pt x="27494" y="9373"/>
                  </a:cubicBezTo>
                  <a:cubicBezTo>
                    <a:pt x="27494" y="9323"/>
                    <a:pt x="27469" y="9273"/>
                    <a:pt x="27444" y="9223"/>
                  </a:cubicBezTo>
                  <a:cubicBezTo>
                    <a:pt x="27394" y="9048"/>
                    <a:pt x="27319" y="8897"/>
                    <a:pt x="27244" y="8722"/>
                  </a:cubicBezTo>
                  <a:cubicBezTo>
                    <a:pt x="27218" y="8647"/>
                    <a:pt x="27193" y="8571"/>
                    <a:pt x="27143" y="8496"/>
                  </a:cubicBezTo>
                  <a:cubicBezTo>
                    <a:pt x="27043" y="8271"/>
                    <a:pt x="26943" y="8045"/>
                    <a:pt x="26817" y="7820"/>
                  </a:cubicBezTo>
                  <a:cubicBezTo>
                    <a:pt x="26792" y="7744"/>
                    <a:pt x="26742" y="7669"/>
                    <a:pt x="26717" y="7594"/>
                  </a:cubicBezTo>
                  <a:cubicBezTo>
                    <a:pt x="26667" y="7519"/>
                    <a:pt x="26642" y="7444"/>
                    <a:pt x="26592" y="7368"/>
                  </a:cubicBezTo>
                  <a:cubicBezTo>
                    <a:pt x="26517" y="7218"/>
                    <a:pt x="26416" y="7068"/>
                    <a:pt x="26341" y="6917"/>
                  </a:cubicBezTo>
                  <a:cubicBezTo>
                    <a:pt x="26316" y="6867"/>
                    <a:pt x="26266" y="6817"/>
                    <a:pt x="26241" y="6742"/>
                  </a:cubicBezTo>
                  <a:cubicBezTo>
                    <a:pt x="26116" y="6566"/>
                    <a:pt x="25990" y="6366"/>
                    <a:pt x="25865" y="6165"/>
                  </a:cubicBezTo>
                  <a:cubicBezTo>
                    <a:pt x="25815" y="6115"/>
                    <a:pt x="25790" y="6040"/>
                    <a:pt x="25740" y="5990"/>
                  </a:cubicBezTo>
                  <a:cubicBezTo>
                    <a:pt x="25614" y="5815"/>
                    <a:pt x="25489" y="5639"/>
                    <a:pt x="25339" y="5464"/>
                  </a:cubicBezTo>
                  <a:cubicBezTo>
                    <a:pt x="25314" y="5414"/>
                    <a:pt x="25264" y="5363"/>
                    <a:pt x="25239" y="5313"/>
                  </a:cubicBezTo>
                  <a:cubicBezTo>
                    <a:pt x="25013" y="5038"/>
                    <a:pt x="24762" y="4762"/>
                    <a:pt x="24512" y="4486"/>
                  </a:cubicBezTo>
                  <a:cubicBezTo>
                    <a:pt x="24462" y="4436"/>
                    <a:pt x="24411" y="4386"/>
                    <a:pt x="24361" y="4336"/>
                  </a:cubicBezTo>
                  <a:cubicBezTo>
                    <a:pt x="24311" y="4286"/>
                    <a:pt x="24236" y="4211"/>
                    <a:pt x="24186" y="4135"/>
                  </a:cubicBezTo>
                  <a:cubicBezTo>
                    <a:pt x="21629" y="1579"/>
                    <a:pt x="18071" y="0"/>
                    <a:pt x="14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238250" y="3074600"/>
              <a:ext cx="1900" cy="1275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1" y="0"/>
                  </a:moveTo>
                  <a:cubicBezTo>
                    <a:pt x="9" y="0"/>
                    <a:pt x="17" y="3"/>
                    <a:pt x="25" y="7"/>
                  </a:cubicBezTo>
                  <a:lnTo>
                    <a:pt x="25" y="7"/>
                  </a:lnTo>
                  <a:cubicBezTo>
                    <a:pt x="23" y="0"/>
                    <a:pt x="17" y="0"/>
                    <a:pt x="1" y="0"/>
                  </a:cubicBezTo>
                  <a:close/>
                  <a:moveTo>
                    <a:pt x="25" y="7"/>
                  </a:moveTo>
                  <a:cubicBezTo>
                    <a:pt x="26" y="11"/>
                    <a:pt x="26" y="17"/>
                    <a:pt x="26" y="25"/>
                  </a:cubicBezTo>
                  <a:cubicBezTo>
                    <a:pt x="51" y="25"/>
                    <a:pt x="51" y="25"/>
                    <a:pt x="76" y="50"/>
                  </a:cubicBezTo>
                  <a:lnTo>
                    <a:pt x="76" y="50"/>
                  </a:lnTo>
                  <a:cubicBezTo>
                    <a:pt x="59" y="33"/>
                    <a:pt x="42" y="16"/>
                    <a:pt x="25" y="7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40500" y="3180250"/>
              <a:ext cx="21975" cy="38725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0"/>
                  </a:moveTo>
                  <a:cubicBezTo>
                    <a:pt x="139" y="0"/>
                    <a:pt x="120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6" y="1520"/>
                    <a:pt x="657" y="1548"/>
                    <a:pt x="708" y="1548"/>
                  </a:cubicBezTo>
                  <a:cubicBezTo>
                    <a:pt x="725" y="1548"/>
                    <a:pt x="740" y="1545"/>
                    <a:pt x="753" y="1539"/>
                  </a:cubicBezTo>
                  <a:cubicBezTo>
                    <a:pt x="828" y="1489"/>
                    <a:pt x="878" y="1413"/>
                    <a:pt x="828" y="1338"/>
                  </a:cubicBezTo>
                  <a:lnTo>
                    <a:pt x="302" y="85"/>
                  </a:lnTo>
                  <a:cubicBezTo>
                    <a:pt x="264" y="29"/>
                    <a:pt x="212" y="0"/>
                    <a:pt x="15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95025" y="3162425"/>
              <a:ext cx="21950" cy="38650"/>
            </a:xfrm>
            <a:custGeom>
              <a:avLst/>
              <a:gdLst/>
              <a:ahLst/>
              <a:cxnLst/>
              <a:rect l="l" t="t" r="r" b="b"/>
              <a:pathLst>
                <a:path w="878" h="1546" extrusionOk="0">
                  <a:moveTo>
                    <a:pt x="163" y="1"/>
                  </a:moveTo>
                  <a:cubicBezTo>
                    <a:pt x="143" y="1"/>
                    <a:pt x="122" y="7"/>
                    <a:pt x="101" y="21"/>
                  </a:cubicBezTo>
                  <a:cubicBezTo>
                    <a:pt x="50" y="46"/>
                    <a:pt x="0" y="121"/>
                    <a:pt x="25" y="197"/>
                  </a:cubicBezTo>
                  <a:lnTo>
                    <a:pt x="577" y="1450"/>
                  </a:lnTo>
                  <a:cubicBezTo>
                    <a:pt x="613" y="1504"/>
                    <a:pt x="662" y="1545"/>
                    <a:pt x="715" y="1545"/>
                  </a:cubicBezTo>
                  <a:cubicBezTo>
                    <a:pt x="735" y="1545"/>
                    <a:pt x="756" y="1539"/>
                    <a:pt x="777" y="1525"/>
                  </a:cubicBezTo>
                  <a:cubicBezTo>
                    <a:pt x="827" y="1500"/>
                    <a:pt x="878" y="1425"/>
                    <a:pt x="827" y="1349"/>
                  </a:cubicBezTo>
                  <a:lnTo>
                    <a:pt x="301" y="96"/>
                  </a:lnTo>
                  <a:cubicBezTo>
                    <a:pt x="265" y="42"/>
                    <a:pt x="2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161800" y="31100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0"/>
                  </a:moveTo>
                  <a:cubicBezTo>
                    <a:pt x="593" y="0"/>
                    <a:pt x="546" y="29"/>
                    <a:pt x="527" y="85"/>
                  </a:cubicBezTo>
                  <a:lnTo>
                    <a:pt x="26" y="1363"/>
                  </a:lnTo>
                  <a:cubicBezTo>
                    <a:pt x="1" y="1438"/>
                    <a:pt x="51" y="1514"/>
                    <a:pt x="126" y="1564"/>
                  </a:cubicBezTo>
                  <a:cubicBezTo>
                    <a:pt x="140" y="1568"/>
                    <a:pt x="153" y="1570"/>
                    <a:pt x="166" y="1570"/>
                  </a:cubicBezTo>
                  <a:cubicBezTo>
                    <a:pt x="227" y="1570"/>
                    <a:pt x="281" y="1525"/>
                    <a:pt x="302" y="1463"/>
                  </a:cubicBezTo>
                  <a:lnTo>
                    <a:pt x="778" y="185"/>
                  </a:lnTo>
                  <a:cubicBezTo>
                    <a:pt x="803" y="110"/>
                    <a:pt x="778" y="35"/>
                    <a:pt x="703" y="10"/>
                  </a:cubicBezTo>
                  <a:cubicBezTo>
                    <a:pt x="684" y="4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246400" y="3145800"/>
              <a:ext cx="19450" cy="39250"/>
            </a:xfrm>
            <a:custGeom>
              <a:avLst/>
              <a:gdLst/>
              <a:ahLst/>
              <a:cxnLst/>
              <a:rect l="l" t="t" r="r" b="b"/>
              <a:pathLst>
                <a:path w="778" h="1570" extrusionOk="0">
                  <a:moveTo>
                    <a:pt x="622" y="0"/>
                  </a:moveTo>
                  <a:cubicBezTo>
                    <a:pt x="568" y="0"/>
                    <a:pt x="521" y="28"/>
                    <a:pt x="502" y="85"/>
                  </a:cubicBezTo>
                  <a:lnTo>
                    <a:pt x="26" y="1388"/>
                  </a:lnTo>
                  <a:cubicBezTo>
                    <a:pt x="0" y="1463"/>
                    <a:pt x="26" y="1538"/>
                    <a:pt x="101" y="1563"/>
                  </a:cubicBezTo>
                  <a:cubicBezTo>
                    <a:pt x="115" y="1568"/>
                    <a:pt x="128" y="1570"/>
                    <a:pt x="142" y="1570"/>
                  </a:cubicBezTo>
                  <a:cubicBezTo>
                    <a:pt x="202" y="1570"/>
                    <a:pt x="256" y="1529"/>
                    <a:pt x="276" y="1488"/>
                  </a:cubicBezTo>
                  <a:lnTo>
                    <a:pt x="752" y="185"/>
                  </a:lnTo>
                  <a:cubicBezTo>
                    <a:pt x="777" y="110"/>
                    <a:pt x="752" y="34"/>
                    <a:pt x="677" y="9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254550" y="325550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1"/>
                  </a:moveTo>
                  <a:cubicBezTo>
                    <a:pt x="576" y="1"/>
                    <a:pt x="522" y="42"/>
                    <a:pt x="502" y="83"/>
                  </a:cubicBezTo>
                  <a:lnTo>
                    <a:pt x="25" y="1386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8"/>
                    <a:pt x="138" y="1571"/>
                    <a:pt x="156" y="1571"/>
                  </a:cubicBezTo>
                  <a:cubicBezTo>
                    <a:pt x="210" y="1571"/>
                    <a:pt x="257" y="1543"/>
                    <a:pt x="276" y="1486"/>
                  </a:cubicBezTo>
                  <a:lnTo>
                    <a:pt x="752" y="183"/>
                  </a:lnTo>
                  <a:cubicBezTo>
                    <a:pt x="777" y="108"/>
                    <a:pt x="752" y="32"/>
                    <a:pt x="677" y="7"/>
                  </a:cubicBezTo>
                  <a:cubicBezTo>
                    <a:pt x="663" y="3"/>
                    <a:pt x="649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164950" y="306942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0"/>
                  </a:moveTo>
                  <a:cubicBezTo>
                    <a:pt x="75" y="0"/>
                    <a:pt x="21" y="45"/>
                    <a:pt x="0" y="107"/>
                  </a:cubicBezTo>
                  <a:cubicBezTo>
                    <a:pt x="0" y="182"/>
                    <a:pt x="50" y="257"/>
                    <a:pt x="126" y="282"/>
                  </a:cubicBezTo>
                  <a:lnTo>
                    <a:pt x="1479" y="533"/>
                  </a:lnTo>
                  <a:cubicBezTo>
                    <a:pt x="1554" y="533"/>
                    <a:pt x="1629" y="483"/>
                    <a:pt x="1629" y="408"/>
                  </a:cubicBezTo>
                  <a:cubicBezTo>
                    <a:pt x="1654" y="333"/>
                    <a:pt x="1604" y="282"/>
                    <a:pt x="1529" y="257"/>
                  </a:cubicBezTo>
                  <a:lnTo>
                    <a:pt x="176" y="7"/>
                  </a:lnTo>
                  <a:cubicBezTo>
                    <a:pt x="162" y="2"/>
                    <a:pt x="14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216325" y="32274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1"/>
                  </a:moveTo>
                  <a:cubicBezTo>
                    <a:pt x="101" y="1"/>
                    <a:pt x="26" y="51"/>
                    <a:pt x="26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34" y="489"/>
                    <a:pt x="1655" y="427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204425" y="311132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70" y="0"/>
                  </a:moveTo>
                  <a:cubicBezTo>
                    <a:pt x="133" y="0"/>
                    <a:pt x="92" y="19"/>
                    <a:pt x="50" y="60"/>
                  </a:cubicBezTo>
                  <a:cubicBezTo>
                    <a:pt x="0" y="110"/>
                    <a:pt x="0" y="185"/>
                    <a:pt x="75" y="236"/>
                  </a:cubicBezTo>
                  <a:lnTo>
                    <a:pt x="1078" y="1188"/>
                  </a:lnTo>
                  <a:cubicBezTo>
                    <a:pt x="1103" y="1213"/>
                    <a:pt x="1134" y="1226"/>
                    <a:pt x="1166" y="1226"/>
                  </a:cubicBezTo>
                  <a:cubicBezTo>
                    <a:pt x="1197" y="1226"/>
                    <a:pt x="1228" y="1213"/>
                    <a:pt x="1253" y="1188"/>
                  </a:cubicBezTo>
                  <a:cubicBezTo>
                    <a:pt x="1329" y="1138"/>
                    <a:pt x="1304" y="1038"/>
                    <a:pt x="1253" y="987"/>
                  </a:cubicBezTo>
                  <a:lnTo>
                    <a:pt x="251" y="35"/>
                  </a:lnTo>
                  <a:cubicBezTo>
                    <a:pt x="228" y="12"/>
                    <a:pt x="2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167450" y="323217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51" y="1"/>
                  </a:moveTo>
                  <a:cubicBezTo>
                    <a:pt x="113" y="1"/>
                    <a:pt x="76" y="13"/>
                    <a:pt x="51" y="38"/>
                  </a:cubicBezTo>
                  <a:cubicBezTo>
                    <a:pt x="1" y="88"/>
                    <a:pt x="1" y="189"/>
                    <a:pt x="76" y="239"/>
                  </a:cubicBezTo>
                  <a:lnTo>
                    <a:pt x="1078" y="1191"/>
                  </a:lnTo>
                  <a:cubicBezTo>
                    <a:pt x="1101" y="1214"/>
                    <a:pt x="1128" y="1226"/>
                    <a:pt x="1156" y="1226"/>
                  </a:cubicBezTo>
                  <a:cubicBezTo>
                    <a:pt x="1191" y="1226"/>
                    <a:pt x="1226" y="1207"/>
                    <a:pt x="1254" y="1166"/>
                  </a:cubicBezTo>
                  <a:cubicBezTo>
                    <a:pt x="1329" y="1116"/>
                    <a:pt x="1304" y="1041"/>
                    <a:pt x="1254" y="991"/>
                  </a:cubicBezTo>
                  <a:lnTo>
                    <a:pt x="251" y="38"/>
                  </a:lnTo>
                  <a:cubicBezTo>
                    <a:pt x="226" y="13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5272725" y="3201150"/>
              <a:ext cx="27575" cy="30100"/>
            </a:xfrm>
            <a:custGeom>
              <a:avLst/>
              <a:gdLst/>
              <a:ahLst/>
              <a:cxnLst/>
              <a:rect l="l" t="t" r="r" b="b"/>
              <a:pathLst>
                <a:path w="1103" h="1204" extrusionOk="0">
                  <a:moveTo>
                    <a:pt x="150" y="1"/>
                  </a:moveTo>
                  <a:cubicBezTo>
                    <a:pt x="100" y="1"/>
                    <a:pt x="75" y="1"/>
                    <a:pt x="50" y="51"/>
                  </a:cubicBezTo>
                  <a:cubicBezTo>
                    <a:pt x="0" y="101"/>
                    <a:pt x="0" y="176"/>
                    <a:pt x="50" y="227"/>
                  </a:cubicBezTo>
                  <a:lnTo>
                    <a:pt x="1053" y="1179"/>
                  </a:lnTo>
                  <a:cubicBezTo>
                    <a:pt x="1078" y="1204"/>
                    <a:pt x="1078" y="1204"/>
                    <a:pt x="1103" y="1204"/>
                  </a:cubicBezTo>
                  <a:cubicBezTo>
                    <a:pt x="1078" y="1179"/>
                    <a:pt x="1078" y="1154"/>
                    <a:pt x="1078" y="1154"/>
                  </a:cubicBezTo>
                  <a:cubicBezTo>
                    <a:pt x="1078" y="1129"/>
                    <a:pt x="1078" y="1129"/>
                    <a:pt x="1078" y="1129"/>
                  </a:cubicBezTo>
                  <a:cubicBezTo>
                    <a:pt x="1053" y="1029"/>
                    <a:pt x="1053" y="928"/>
                    <a:pt x="1028" y="828"/>
                  </a:cubicBezTo>
                  <a:cubicBezTo>
                    <a:pt x="1028" y="803"/>
                    <a:pt x="1028" y="778"/>
                    <a:pt x="1003" y="753"/>
                  </a:cubicBezTo>
                  <a:lnTo>
                    <a:pt x="251" y="26"/>
                  </a:lnTo>
                  <a:cubicBezTo>
                    <a:pt x="226" y="1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5107925" y="3118775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3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5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596025" y="3268825"/>
              <a:ext cx="481850" cy="443025"/>
            </a:xfrm>
            <a:custGeom>
              <a:avLst/>
              <a:gdLst/>
              <a:ahLst/>
              <a:cxnLst/>
              <a:rect l="l" t="t" r="r" b="b"/>
              <a:pathLst>
                <a:path w="19274" h="17721" extrusionOk="0">
                  <a:moveTo>
                    <a:pt x="25" y="1"/>
                  </a:moveTo>
                  <a:cubicBezTo>
                    <a:pt x="0" y="226"/>
                    <a:pt x="0" y="477"/>
                    <a:pt x="0" y="702"/>
                  </a:cubicBezTo>
                  <a:lnTo>
                    <a:pt x="0" y="17720"/>
                  </a:lnTo>
                  <a:lnTo>
                    <a:pt x="19274" y="177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5213200" y="3465575"/>
              <a:ext cx="72700" cy="50775"/>
            </a:xfrm>
            <a:custGeom>
              <a:avLst/>
              <a:gdLst/>
              <a:ahLst/>
              <a:cxnLst/>
              <a:rect l="l" t="t" r="r" b="b"/>
              <a:pathLst>
                <a:path w="2908" h="2031" extrusionOk="0">
                  <a:moveTo>
                    <a:pt x="2582" y="0"/>
                  </a:moveTo>
                  <a:lnTo>
                    <a:pt x="0" y="1504"/>
                  </a:lnTo>
                  <a:lnTo>
                    <a:pt x="326" y="2031"/>
                  </a:lnTo>
                  <a:lnTo>
                    <a:pt x="2907" y="552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40750" y="3684875"/>
              <a:ext cx="54550" cy="26975"/>
            </a:xfrm>
            <a:custGeom>
              <a:avLst/>
              <a:gdLst/>
              <a:ahLst/>
              <a:cxnLst/>
              <a:rect l="l" t="t" r="r" b="b"/>
              <a:pathLst>
                <a:path w="2182" h="1079" extrusionOk="0">
                  <a:moveTo>
                    <a:pt x="1880" y="0"/>
                  </a:moveTo>
                  <a:lnTo>
                    <a:pt x="1" y="1078"/>
                  </a:lnTo>
                  <a:lnTo>
                    <a:pt x="1229" y="1078"/>
                  </a:lnTo>
                  <a:lnTo>
                    <a:pt x="2181" y="55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662425" y="3241250"/>
              <a:ext cx="72725" cy="50150"/>
            </a:xfrm>
            <a:custGeom>
              <a:avLst/>
              <a:gdLst/>
              <a:ahLst/>
              <a:cxnLst/>
              <a:rect l="l" t="t" r="r" b="b"/>
              <a:pathLst>
                <a:path w="2909" h="2006" extrusionOk="0">
                  <a:moveTo>
                    <a:pt x="2582" y="1"/>
                  </a:moveTo>
                  <a:lnTo>
                    <a:pt x="1" y="1480"/>
                  </a:lnTo>
                  <a:lnTo>
                    <a:pt x="327" y="2006"/>
                  </a:lnTo>
                  <a:lnTo>
                    <a:pt x="2908" y="527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742625" y="3013200"/>
              <a:ext cx="72100" cy="50150"/>
            </a:xfrm>
            <a:custGeom>
              <a:avLst/>
              <a:gdLst/>
              <a:ahLst/>
              <a:cxnLst/>
              <a:rect l="l" t="t" r="r" b="b"/>
              <a:pathLst>
                <a:path w="2884" h="2006" extrusionOk="0">
                  <a:moveTo>
                    <a:pt x="2582" y="0"/>
                  </a:moveTo>
                  <a:lnTo>
                    <a:pt x="1" y="1479"/>
                  </a:lnTo>
                  <a:lnTo>
                    <a:pt x="302" y="2005"/>
                  </a:lnTo>
                  <a:lnTo>
                    <a:pt x="2883" y="526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879225" y="2952625"/>
              <a:ext cx="112800" cy="33025"/>
            </a:xfrm>
            <a:custGeom>
              <a:avLst/>
              <a:gdLst/>
              <a:ahLst/>
              <a:cxnLst/>
              <a:rect l="l" t="t" r="r" b="b"/>
              <a:pathLst>
                <a:path w="4512" h="1321" extrusionOk="0">
                  <a:moveTo>
                    <a:pt x="3297" y="1"/>
                  </a:moveTo>
                  <a:cubicBezTo>
                    <a:pt x="3267" y="1"/>
                    <a:pt x="3238" y="13"/>
                    <a:pt x="3209" y="42"/>
                  </a:cubicBezTo>
                  <a:lnTo>
                    <a:pt x="2181" y="844"/>
                  </a:lnTo>
                  <a:lnTo>
                    <a:pt x="1229" y="167"/>
                  </a:lnTo>
                  <a:cubicBezTo>
                    <a:pt x="1198" y="157"/>
                    <a:pt x="1171" y="151"/>
                    <a:pt x="1146" y="151"/>
                  </a:cubicBezTo>
                  <a:cubicBezTo>
                    <a:pt x="1112" y="151"/>
                    <a:pt x="1083" y="163"/>
                    <a:pt x="1053" y="193"/>
                  </a:cubicBezTo>
                  <a:lnTo>
                    <a:pt x="51" y="1095"/>
                  </a:lnTo>
                  <a:cubicBezTo>
                    <a:pt x="1" y="1145"/>
                    <a:pt x="1" y="1220"/>
                    <a:pt x="51" y="1270"/>
                  </a:cubicBezTo>
                  <a:cubicBezTo>
                    <a:pt x="76" y="1320"/>
                    <a:pt x="101" y="1320"/>
                    <a:pt x="151" y="1320"/>
                  </a:cubicBezTo>
                  <a:cubicBezTo>
                    <a:pt x="176" y="1320"/>
                    <a:pt x="226" y="1320"/>
                    <a:pt x="251" y="1295"/>
                  </a:cubicBezTo>
                  <a:lnTo>
                    <a:pt x="1154" y="468"/>
                  </a:lnTo>
                  <a:lnTo>
                    <a:pt x="2106" y="1120"/>
                  </a:lnTo>
                  <a:cubicBezTo>
                    <a:pt x="2131" y="1132"/>
                    <a:pt x="2162" y="1139"/>
                    <a:pt x="2191" y="1139"/>
                  </a:cubicBezTo>
                  <a:cubicBezTo>
                    <a:pt x="2219" y="1139"/>
                    <a:pt x="2244" y="1132"/>
                    <a:pt x="2256" y="1120"/>
                  </a:cubicBezTo>
                  <a:lnTo>
                    <a:pt x="3309" y="318"/>
                  </a:lnTo>
                  <a:lnTo>
                    <a:pt x="4286" y="844"/>
                  </a:lnTo>
                  <a:cubicBezTo>
                    <a:pt x="4307" y="851"/>
                    <a:pt x="4327" y="854"/>
                    <a:pt x="4346" y="854"/>
                  </a:cubicBezTo>
                  <a:cubicBezTo>
                    <a:pt x="4398" y="854"/>
                    <a:pt x="4443" y="831"/>
                    <a:pt x="4462" y="794"/>
                  </a:cubicBezTo>
                  <a:cubicBezTo>
                    <a:pt x="4512" y="719"/>
                    <a:pt x="4487" y="644"/>
                    <a:pt x="4412" y="594"/>
                  </a:cubicBezTo>
                  <a:lnTo>
                    <a:pt x="3359" y="17"/>
                  </a:lnTo>
                  <a:cubicBezTo>
                    <a:pt x="3338" y="7"/>
                    <a:pt x="3318" y="1"/>
                    <a:pt x="3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608550" y="3176250"/>
              <a:ext cx="90875" cy="28375"/>
            </a:xfrm>
            <a:custGeom>
              <a:avLst/>
              <a:gdLst/>
              <a:ahLst/>
              <a:cxnLst/>
              <a:rect l="l" t="t" r="r" b="b"/>
              <a:pathLst>
                <a:path w="3635" h="1135" extrusionOk="0">
                  <a:moveTo>
                    <a:pt x="2422" y="1"/>
                  </a:moveTo>
                  <a:cubicBezTo>
                    <a:pt x="2394" y="1"/>
                    <a:pt x="2369" y="7"/>
                    <a:pt x="2356" y="19"/>
                  </a:cubicBezTo>
                  <a:lnTo>
                    <a:pt x="1304" y="822"/>
                  </a:lnTo>
                  <a:lnTo>
                    <a:pt x="351" y="170"/>
                  </a:lnTo>
                  <a:cubicBezTo>
                    <a:pt x="326" y="145"/>
                    <a:pt x="295" y="132"/>
                    <a:pt x="264" y="132"/>
                  </a:cubicBezTo>
                  <a:cubicBezTo>
                    <a:pt x="232" y="132"/>
                    <a:pt x="201" y="145"/>
                    <a:pt x="176" y="170"/>
                  </a:cubicBezTo>
                  <a:lnTo>
                    <a:pt x="126" y="220"/>
                  </a:lnTo>
                  <a:cubicBezTo>
                    <a:pt x="76" y="395"/>
                    <a:pt x="26" y="546"/>
                    <a:pt x="1" y="721"/>
                  </a:cubicBezTo>
                  <a:lnTo>
                    <a:pt x="276" y="446"/>
                  </a:lnTo>
                  <a:lnTo>
                    <a:pt x="1254" y="1097"/>
                  </a:lnTo>
                  <a:cubicBezTo>
                    <a:pt x="1279" y="1122"/>
                    <a:pt x="1304" y="1135"/>
                    <a:pt x="1329" y="1135"/>
                  </a:cubicBezTo>
                  <a:cubicBezTo>
                    <a:pt x="1354" y="1135"/>
                    <a:pt x="1379" y="1122"/>
                    <a:pt x="1404" y="1097"/>
                  </a:cubicBezTo>
                  <a:lnTo>
                    <a:pt x="2457" y="295"/>
                  </a:lnTo>
                  <a:lnTo>
                    <a:pt x="3409" y="822"/>
                  </a:lnTo>
                  <a:cubicBezTo>
                    <a:pt x="3436" y="839"/>
                    <a:pt x="3462" y="848"/>
                    <a:pt x="3488" y="848"/>
                  </a:cubicBezTo>
                  <a:cubicBezTo>
                    <a:pt x="3534" y="848"/>
                    <a:pt x="3577" y="820"/>
                    <a:pt x="3610" y="771"/>
                  </a:cubicBezTo>
                  <a:cubicBezTo>
                    <a:pt x="3635" y="696"/>
                    <a:pt x="3610" y="621"/>
                    <a:pt x="3559" y="596"/>
                  </a:cubicBezTo>
                  <a:lnTo>
                    <a:pt x="2507" y="19"/>
                  </a:lnTo>
                  <a:cubicBezTo>
                    <a:pt x="2482" y="7"/>
                    <a:pt x="2450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5241375" y="3386775"/>
              <a:ext cx="62700" cy="29325"/>
            </a:xfrm>
            <a:custGeom>
              <a:avLst/>
              <a:gdLst/>
              <a:ahLst/>
              <a:cxnLst/>
              <a:rect l="l" t="t" r="r" b="b"/>
              <a:pathLst>
                <a:path w="2508" h="1173" extrusionOk="0">
                  <a:moveTo>
                    <a:pt x="1141" y="1"/>
                  </a:moveTo>
                  <a:cubicBezTo>
                    <a:pt x="1110" y="1"/>
                    <a:pt x="1079" y="7"/>
                    <a:pt x="1054" y="20"/>
                  </a:cubicBezTo>
                  <a:lnTo>
                    <a:pt x="51" y="947"/>
                  </a:lnTo>
                  <a:cubicBezTo>
                    <a:pt x="1" y="997"/>
                    <a:pt x="1" y="1072"/>
                    <a:pt x="51" y="1122"/>
                  </a:cubicBezTo>
                  <a:cubicBezTo>
                    <a:pt x="76" y="1147"/>
                    <a:pt x="126" y="1172"/>
                    <a:pt x="151" y="1172"/>
                  </a:cubicBezTo>
                  <a:cubicBezTo>
                    <a:pt x="176" y="1172"/>
                    <a:pt x="227" y="1172"/>
                    <a:pt x="252" y="1147"/>
                  </a:cubicBezTo>
                  <a:lnTo>
                    <a:pt x="1154" y="320"/>
                  </a:lnTo>
                  <a:lnTo>
                    <a:pt x="2106" y="972"/>
                  </a:lnTo>
                  <a:cubicBezTo>
                    <a:pt x="2127" y="982"/>
                    <a:pt x="2152" y="988"/>
                    <a:pt x="2178" y="988"/>
                  </a:cubicBezTo>
                  <a:cubicBezTo>
                    <a:pt x="2214" y="988"/>
                    <a:pt x="2252" y="976"/>
                    <a:pt x="2282" y="947"/>
                  </a:cubicBezTo>
                  <a:lnTo>
                    <a:pt x="2507" y="771"/>
                  </a:lnTo>
                  <a:lnTo>
                    <a:pt x="2507" y="421"/>
                  </a:lnTo>
                  <a:lnTo>
                    <a:pt x="2181" y="671"/>
                  </a:lnTo>
                  <a:lnTo>
                    <a:pt x="1229" y="20"/>
                  </a:lnTo>
                  <a:cubicBezTo>
                    <a:pt x="1204" y="7"/>
                    <a:pt x="1173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620450" y="3400525"/>
              <a:ext cx="21325" cy="38375"/>
            </a:xfrm>
            <a:custGeom>
              <a:avLst/>
              <a:gdLst/>
              <a:ahLst/>
              <a:cxnLst/>
              <a:rect l="l" t="t" r="r" b="b"/>
              <a:pathLst>
                <a:path w="853" h="1535" extrusionOk="0">
                  <a:moveTo>
                    <a:pt x="166" y="0"/>
                  </a:moveTo>
                  <a:cubicBezTo>
                    <a:pt x="145" y="0"/>
                    <a:pt x="123" y="6"/>
                    <a:pt x="101" y="21"/>
                  </a:cubicBezTo>
                  <a:cubicBezTo>
                    <a:pt x="26" y="46"/>
                    <a:pt x="1" y="121"/>
                    <a:pt x="26" y="196"/>
                  </a:cubicBezTo>
                  <a:lnTo>
                    <a:pt x="577" y="1450"/>
                  </a:lnTo>
                  <a:cubicBezTo>
                    <a:pt x="596" y="1506"/>
                    <a:pt x="643" y="1534"/>
                    <a:pt x="697" y="1534"/>
                  </a:cubicBezTo>
                  <a:cubicBezTo>
                    <a:pt x="715" y="1534"/>
                    <a:pt x="734" y="1531"/>
                    <a:pt x="753" y="1525"/>
                  </a:cubicBezTo>
                  <a:cubicBezTo>
                    <a:pt x="828" y="1500"/>
                    <a:pt x="853" y="1424"/>
                    <a:pt x="828" y="1349"/>
                  </a:cubicBezTo>
                  <a:lnTo>
                    <a:pt x="276" y="71"/>
                  </a:lnTo>
                  <a:cubicBezTo>
                    <a:pt x="259" y="36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596025" y="3347625"/>
              <a:ext cx="10675" cy="32125"/>
            </a:xfrm>
            <a:custGeom>
              <a:avLst/>
              <a:gdLst/>
              <a:ahLst/>
              <a:cxnLst/>
              <a:rect l="l" t="t" r="r" b="b"/>
              <a:pathLst>
                <a:path w="427" h="1285" extrusionOk="0">
                  <a:moveTo>
                    <a:pt x="286" y="0"/>
                  </a:moveTo>
                  <a:cubicBezTo>
                    <a:pt x="226" y="0"/>
                    <a:pt x="171" y="45"/>
                    <a:pt x="151" y="107"/>
                  </a:cubicBezTo>
                  <a:lnTo>
                    <a:pt x="0" y="483"/>
                  </a:lnTo>
                  <a:lnTo>
                    <a:pt x="0" y="1285"/>
                  </a:lnTo>
                  <a:lnTo>
                    <a:pt x="401" y="182"/>
                  </a:lnTo>
                  <a:cubicBezTo>
                    <a:pt x="426" y="182"/>
                    <a:pt x="426" y="157"/>
                    <a:pt x="426" y="157"/>
                  </a:cubicBezTo>
                  <a:cubicBezTo>
                    <a:pt x="426" y="82"/>
                    <a:pt x="376" y="32"/>
                    <a:pt x="326" y="7"/>
                  </a:cubicBezTo>
                  <a:cubicBezTo>
                    <a:pt x="313" y="2"/>
                    <a:pt x="29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671200" y="33838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2" y="1"/>
                  </a:moveTo>
                  <a:cubicBezTo>
                    <a:pt x="582" y="1"/>
                    <a:pt x="521" y="29"/>
                    <a:pt x="502" y="85"/>
                  </a:cubicBezTo>
                  <a:lnTo>
                    <a:pt x="26" y="1389"/>
                  </a:lnTo>
                  <a:cubicBezTo>
                    <a:pt x="1" y="1439"/>
                    <a:pt x="51" y="1539"/>
                    <a:pt x="101" y="1564"/>
                  </a:cubicBezTo>
                  <a:cubicBezTo>
                    <a:pt x="114" y="1569"/>
                    <a:pt x="128" y="1571"/>
                    <a:pt x="141" y="1571"/>
                  </a:cubicBezTo>
                  <a:cubicBezTo>
                    <a:pt x="201" y="1571"/>
                    <a:pt x="256" y="1526"/>
                    <a:pt x="277" y="1464"/>
                  </a:cubicBezTo>
                  <a:lnTo>
                    <a:pt x="778" y="186"/>
                  </a:lnTo>
                  <a:cubicBezTo>
                    <a:pt x="803" y="111"/>
                    <a:pt x="753" y="35"/>
                    <a:pt x="678" y="10"/>
                  </a:cubicBezTo>
                  <a:cubicBezTo>
                    <a:pt x="665" y="4"/>
                    <a:pt x="649" y="1"/>
                    <a:pt x="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679350" y="34935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1"/>
                  </a:moveTo>
                  <a:cubicBezTo>
                    <a:pt x="593" y="1"/>
                    <a:pt x="546" y="29"/>
                    <a:pt x="527" y="85"/>
                  </a:cubicBezTo>
                  <a:lnTo>
                    <a:pt x="26" y="1389"/>
                  </a:lnTo>
                  <a:cubicBezTo>
                    <a:pt x="1" y="1464"/>
                    <a:pt x="51" y="1539"/>
                    <a:pt x="126" y="1564"/>
                  </a:cubicBezTo>
                  <a:cubicBezTo>
                    <a:pt x="135" y="1569"/>
                    <a:pt x="146" y="1571"/>
                    <a:pt x="158" y="1571"/>
                  </a:cubicBezTo>
                  <a:cubicBezTo>
                    <a:pt x="210" y="1571"/>
                    <a:pt x="281" y="1530"/>
                    <a:pt x="301" y="1489"/>
                  </a:cubicBezTo>
                  <a:lnTo>
                    <a:pt x="778" y="186"/>
                  </a:lnTo>
                  <a:cubicBezTo>
                    <a:pt x="803" y="111"/>
                    <a:pt x="778" y="35"/>
                    <a:pt x="702" y="10"/>
                  </a:cubicBezTo>
                  <a:cubicBezTo>
                    <a:pt x="684" y="4"/>
                    <a:pt x="665" y="1"/>
                    <a:pt x="647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596025" y="3307675"/>
              <a:ext cx="35100" cy="13175"/>
            </a:xfrm>
            <a:custGeom>
              <a:avLst/>
              <a:gdLst/>
              <a:ahLst/>
              <a:cxnLst/>
              <a:rect l="l" t="t" r="r" b="b"/>
              <a:pathLst>
                <a:path w="1404" h="527" extrusionOk="0">
                  <a:moveTo>
                    <a:pt x="0" y="1"/>
                  </a:moveTo>
                  <a:lnTo>
                    <a:pt x="0" y="276"/>
                  </a:lnTo>
                  <a:lnTo>
                    <a:pt x="1228" y="527"/>
                  </a:lnTo>
                  <a:lnTo>
                    <a:pt x="1253" y="527"/>
                  </a:lnTo>
                  <a:cubicBezTo>
                    <a:pt x="1329" y="527"/>
                    <a:pt x="1379" y="477"/>
                    <a:pt x="1404" y="402"/>
                  </a:cubicBezTo>
                  <a:cubicBezTo>
                    <a:pt x="1404" y="326"/>
                    <a:pt x="1354" y="251"/>
                    <a:pt x="1278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641750" y="34655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01"/>
                  </a:cubicBezTo>
                  <a:cubicBezTo>
                    <a:pt x="1" y="176"/>
                    <a:pt x="51" y="251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7"/>
                  </a:cubicBezTo>
                  <a:cubicBezTo>
                    <a:pt x="1655" y="351"/>
                    <a:pt x="1605" y="276"/>
                    <a:pt x="1530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629850" y="3349350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51" y="0"/>
                  </a:moveTo>
                  <a:cubicBezTo>
                    <a:pt x="113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41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596025" y="3469950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0" y="1"/>
                  </a:moveTo>
                  <a:lnTo>
                    <a:pt x="0" y="327"/>
                  </a:lnTo>
                  <a:lnTo>
                    <a:pt x="928" y="1179"/>
                  </a:lnTo>
                  <a:cubicBezTo>
                    <a:pt x="953" y="1204"/>
                    <a:pt x="1003" y="1229"/>
                    <a:pt x="1028" y="1229"/>
                  </a:cubicBezTo>
                  <a:cubicBezTo>
                    <a:pt x="1053" y="1229"/>
                    <a:pt x="1103" y="1204"/>
                    <a:pt x="1128" y="1179"/>
                  </a:cubicBezTo>
                  <a:cubicBezTo>
                    <a:pt x="1178" y="1129"/>
                    <a:pt x="1178" y="1028"/>
                    <a:pt x="1128" y="978"/>
                  </a:cubicBezTo>
                  <a:lnTo>
                    <a:pt x="126" y="51"/>
                  </a:lnTo>
                  <a:cubicBezTo>
                    <a:pt x="101" y="26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697525" y="3439250"/>
              <a:ext cx="29475" cy="30100"/>
            </a:xfrm>
            <a:custGeom>
              <a:avLst/>
              <a:gdLst/>
              <a:ahLst/>
              <a:cxnLst/>
              <a:rect l="l" t="t" r="r" b="b"/>
              <a:pathLst>
                <a:path w="1179" h="1204" extrusionOk="0">
                  <a:moveTo>
                    <a:pt x="151" y="1"/>
                  </a:moveTo>
                  <a:cubicBezTo>
                    <a:pt x="126" y="1"/>
                    <a:pt x="76" y="1"/>
                    <a:pt x="51" y="26"/>
                  </a:cubicBezTo>
                  <a:cubicBezTo>
                    <a:pt x="0" y="101"/>
                    <a:pt x="0" y="176"/>
                    <a:pt x="76" y="226"/>
                  </a:cubicBezTo>
                  <a:lnTo>
                    <a:pt x="1078" y="1179"/>
                  </a:lnTo>
                  <a:cubicBezTo>
                    <a:pt x="1103" y="1204"/>
                    <a:pt x="1128" y="1204"/>
                    <a:pt x="1153" y="1204"/>
                  </a:cubicBezTo>
                  <a:lnTo>
                    <a:pt x="1178" y="1204"/>
                  </a:lnTo>
                  <a:cubicBezTo>
                    <a:pt x="1178" y="1154"/>
                    <a:pt x="1153" y="1079"/>
                    <a:pt x="1153" y="1028"/>
                  </a:cubicBezTo>
                  <a:cubicBezTo>
                    <a:pt x="1128" y="953"/>
                    <a:pt x="1128" y="903"/>
                    <a:pt x="1103" y="828"/>
                  </a:cubicBezTo>
                  <a:lnTo>
                    <a:pt x="251" y="26"/>
                  </a:lnTo>
                  <a:cubicBezTo>
                    <a:pt x="226" y="1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609800" y="3038875"/>
              <a:ext cx="671700" cy="645400"/>
            </a:xfrm>
            <a:custGeom>
              <a:avLst/>
              <a:gdLst/>
              <a:ahLst/>
              <a:cxnLst/>
              <a:rect l="l" t="t" r="r" b="b"/>
              <a:pathLst>
                <a:path w="26868" h="25816" extrusionOk="0">
                  <a:moveTo>
                    <a:pt x="4186" y="1"/>
                  </a:moveTo>
                  <a:lnTo>
                    <a:pt x="3986" y="3384"/>
                  </a:lnTo>
                  <a:lnTo>
                    <a:pt x="3134" y="17144"/>
                  </a:lnTo>
                  <a:lnTo>
                    <a:pt x="1" y="21855"/>
                  </a:lnTo>
                  <a:lnTo>
                    <a:pt x="652" y="25590"/>
                  </a:lnTo>
                  <a:cubicBezTo>
                    <a:pt x="658" y="25581"/>
                    <a:pt x="977" y="25578"/>
                    <a:pt x="1539" y="25578"/>
                  </a:cubicBezTo>
                  <a:cubicBezTo>
                    <a:pt x="6036" y="25578"/>
                    <a:pt x="26116" y="25815"/>
                    <a:pt x="26116" y="25815"/>
                  </a:cubicBezTo>
                  <a:lnTo>
                    <a:pt x="26868" y="22106"/>
                  </a:lnTo>
                  <a:lnTo>
                    <a:pt x="24337" y="17194"/>
                  </a:lnTo>
                  <a:lnTo>
                    <a:pt x="23484" y="3259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686875" y="3466200"/>
              <a:ext cx="532600" cy="3775"/>
            </a:xfrm>
            <a:custGeom>
              <a:avLst/>
              <a:gdLst/>
              <a:ahLst/>
              <a:cxnLst/>
              <a:rect l="l" t="t" r="r" b="b"/>
              <a:pathLst>
                <a:path w="21304" h="151" extrusionOk="0">
                  <a:moveTo>
                    <a:pt x="51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76"/>
                    <a:pt x="25" y="76"/>
                    <a:pt x="51" y="76"/>
                  </a:cubicBezTo>
                  <a:lnTo>
                    <a:pt x="21254" y="151"/>
                  </a:lnTo>
                  <a:cubicBezTo>
                    <a:pt x="21279" y="151"/>
                    <a:pt x="21304" y="126"/>
                    <a:pt x="21304" y="101"/>
                  </a:cubicBezTo>
                  <a:cubicBezTo>
                    <a:pt x="21304" y="76"/>
                    <a:pt x="21279" y="51"/>
                    <a:pt x="21254" y="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709425" y="3038875"/>
              <a:ext cx="487500" cy="84625"/>
            </a:xfrm>
            <a:custGeom>
              <a:avLst/>
              <a:gdLst/>
              <a:ahLst/>
              <a:cxnLst/>
              <a:rect l="l" t="t" r="r" b="b"/>
              <a:pathLst>
                <a:path w="19500" h="3385" extrusionOk="0">
                  <a:moveTo>
                    <a:pt x="201" y="1"/>
                  </a:moveTo>
                  <a:lnTo>
                    <a:pt x="176" y="251"/>
                  </a:lnTo>
                  <a:lnTo>
                    <a:pt x="126" y="1053"/>
                  </a:lnTo>
                  <a:lnTo>
                    <a:pt x="51" y="2306"/>
                  </a:lnTo>
                  <a:lnTo>
                    <a:pt x="1" y="3384"/>
                  </a:lnTo>
                  <a:lnTo>
                    <a:pt x="1354" y="3359"/>
                  </a:lnTo>
                  <a:lnTo>
                    <a:pt x="3986" y="3359"/>
                  </a:lnTo>
                  <a:lnTo>
                    <a:pt x="5590" y="3334"/>
                  </a:lnTo>
                  <a:lnTo>
                    <a:pt x="17795" y="3259"/>
                  </a:lnTo>
                  <a:lnTo>
                    <a:pt x="19499" y="3259"/>
                  </a:lnTo>
                  <a:lnTo>
                    <a:pt x="19449" y="2432"/>
                  </a:lnTo>
                  <a:lnTo>
                    <a:pt x="19349" y="1053"/>
                  </a:lnTo>
                  <a:lnTo>
                    <a:pt x="19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054050" y="3038875"/>
              <a:ext cx="140375" cy="81475"/>
            </a:xfrm>
            <a:custGeom>
              <a:avLst/>
              <a:gdLst/>
              <a:ahLst/>
              <a:cxnLst/>
              <a:rect l="l" t="t" r="r" b="b"/>
              <a:pathLst>
                <a:path w="5615" h="3259" extrusionOk="0">
                  <a:moveTo>
                    <a:pt x="0" y="1"/>
                  </a:moveTo>
                  <a:lnTo>
                    <a:pt x="4010" y="3259"/>
                  </a:lnTo>
                  <a:lnTo>
                    <a:pt x="5614" y="325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5120450" y="3038875"/>
              <a:ext cx="75225" cy="60800"/>
            </a:xfrm>
            <a:custGeom>
              <a:avLst/>
              <a:gdLst/>
              <a:ahLst/>
              <a:cxnLst/>
              <a:rect l="l" t="t" r="r" b="b"/>
              <a:pathLst>
                <a:path w="3009" h="2432" extrusionOk="0">
                  <a:moveTo>
                    <a:pt x="1" y="1"/>
                  </a:moveTo>
                  <a:lnTo>
                    <a:pt x="3008" y="2432"/>
                  </a:lnTo>
                  <a:lnTo>
                    <a:pt x="3008" y="2432"/>
                  </a:lnTo>
                  <a:lnTo>
                    <a:pt x="2908" y="1053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710675" y="3065200"/>
              <a:ext cx="72725" cy="57675"/>
            </a:xfrm>
            <a:custGeom>
              <a:avLst/>
              <a:gdLst/>
              <a:ahLst/>
              <a:cxnLst/>
              <a:rect l="l" t="t" r="r" b="b"/>
              <a:pathLst>
                <a:path w="2909" h="2307" extrusionOk="0">
                  <a:moveTo>
                    <a:pt x="76" y="0"/>
                  </a:moveTo>
                  <a:lnTo>
                    <a:pt x="1" y="1253"/>
                  </a:lnTo>
                  <a:lnTo>
                    <a:pt x="1304" y="2306"/>
                  </a:lnTo>
                  <a:lnTo>
                    <a:pt x="2908" y="23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713825" y="3038875"/>
              <a:ext cx="135350" cy="84000"/>
            </a:xfrm>
            <a:custGeom>
              <a:avLst/>
              <a:gdLst/>
              <a:ahLst/>
              <a:cxnLst/>
              <a:rect l="l" t="t" r="r" b="b"/>
              <a:pathLst>
                <a:path w="5414" h="3360" extrusionOk="0">
                  <a:moveTo>
                    <a:pt x="25" y="1"/>
                  </a:moveTo>
                  <a:lnTo>
                    <a:pt x="0" y="251"/>
                  </a:lnTo>
                  <a:lnTo>
                    <a:pt x="3810" y="3359"/>
                  </a:lnTo>
                  <a:lnTo>
                    <a:pt x="5414" y="3334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767700" y="3057050"/>
              <a:ext cx="372200" cy="48275"/>
            </a:xfrm>
            <a:custGeom>
              <a:avLst/>
              <a:gdLst/>
              <a:ahLst/>
              <a:cxnLst/>
              <a:rect l="l" t="t" r="r" b="b"/>
              <a:pathLst>
                <a:path w="14888" h="1931" extrusionOk="0">
                  <a:moveTo>
                    <a:pt x="0" y="1"/>
                  </a:moveTo>
                  <a:lnTo>
                    <a:pt x="0" y="1930"/>
                  </a:lnTo>
                  <a:lnTo>
                    <a:pt x="14888" y="1930"/>
                  </a:lnTo>
                  <a:lnTo>
                    <a:pt x="14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609800" y="3585250"/>
              <a:ext cx="671700" cy="99025"/>
            </a:xfrm>
            <a:custGeom>
              <a:avLst/>
              <a:gdLst/>
              <a:ahLst/>
              <a:cxnLst/>
              <a:rect l="l" t="t" r="r" b="b"/>
              <a:pathLst>
                <a:path w="26868" h="3961" extrusionOk="0">
                  <a:moveTo>
                    <a:pt x="1" y="0"/>
                  </a:moveTo>
                  <a:lnTo>
                    <a:pt x="652" y="3735"/>
                  </a:lnTo>
                  <a:lnTo>
                    <a:pt x="953" y="3735"/>
                  </a:lnTo>
                  <a:cubicBezTo>
                    <a:pt x="953" y="3722"/>
                    <a:pt x="959" y="3716"/>
                    <a:pt x="969" y="3716"/>
                  </a:cubicBezTo>
                  <a:cubicBezTo>
                    <a:pt x="978" y="3716"/>
                    <a:pt x="991" y="3722"/>
                    <a:pt x="1003" y="3735"/>
                  </a:cubicBezTo>
                  <a:cubicBezTo>
                    <a:pt x="1191" y="3722"/>
                    <a:pt x="1448" y="3716"/>
                    <a:pt x="1768" y="3716"/>
                  </a:cubicBezTo>
                  <a:cubicBezTo>
                    <a:pt x="2087" y="3716"/>
                    <a:pt x="2469" y="3722"/>
                    <a:pt x="2908" y="3735"/>
                  </a:cubicBezTo>
                  <a:lnTo>
                    <a:pt x="2933" y="3735"/>
                  </a:lnTo>
                  <a:cubicBezTo>
                    <a:pt x="7043" y="3760"/>
                    <a:pt x="15715" y="3860"/>
                    <a:pt x="21204" y="3910"/>
                  </a:cubicBezTo>
                  <a:lnTo>
                    <a:pt x="21254" y="3910"/>
                  </a:lnTo>
                  <a:cubicBezTo>
                    <a:pt x="21680" y="3910"/>
                    <a:pt x="22106" y="3910"/>
                    <a:pt x="22482" y="3935"/>
                  </a:cubicBezTo>
                  <a:lnTo>
                    <a:pt x="22532" y="3935"/>
                  </a:lnTo>
                  <a:cubicBezTo>
                    <a:pt x="23610" y="3935"/>
                    <a:pt x="24487" y="3935"/>
                    <a:pt x="25114" y="3960"/>
                  </a:cubicBezTo>
                  <a:lnTo>
                    <a:pt x="26116" y="3960"/>
                  </a:lnTo>
                  <a:lnTo>
                    <a:pt x="26868" y="251"/>
                  </a:lnTo>
                  <a:lnTo>
                    <a:pt x="21454" y="201"/>
                  </a:lnTo>
                  <a:lnTo>
                    <a:pt x="2142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689375" y="361532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0"/>
                    <a:pt x="5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689375" y="362597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689375" y="3636000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89375" y="3646650"/>
              <a:ext cx="132225" cy="4425"/>
            </a:xfrm>
            <a:custGeom>
              <a:avLst/>
              <a:gdLst/>
              <a:ahLst/>
              <a:cxnLst/>
              <a:rect l="l" t="t" r="r" b="b"/>
              <a:pathLst>
                <a:path w="5289" h="17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19200" y="3597150"/>
              <a:ext cx="63925" cy="81475"/>
            </a:xfrm>
            <a:custGeom>
              <a:avLst/>
              <a:gdLst/>
              <a:ahLst/>
              <a:cxnLst/>
              <a:rect l="l" t="t" r="r" b="b"/>
              <a:pathLst>
                <a:path w="2557" h="3259" extrusionOk="0">
                  <a:moveTo>
                    <a:pt x="26" y="1"/>
                  </a:moveTo>
                  <a:cubicBezTo>
                    <a:pt x="26" y="1"/>
                    <a:pt x="26" y="26"/>
                    <a:pt x="26" y="26"/>
                  </a:cubicBezTo>
                  <a:lnTo>
                    <a:pt x="1" y="26"/>
                  </a:lnTo>
                  <a:lnTo>
                    <a:pt x="577" y="3259"/>
                  </a:lnTo>
                  <a:cubicBezTo>
                    <a:pt x="577" y="3246"/>
                    <a:pt x="583" y="3240"/>
                    <a:pt x="593" y="3240"/>
                  </a:cubicBezTo>
                  <a:cubicBezTo>
                    <a:pt x="602" y="3240"/>
                    <a:pt x="615" y="3246"/>
                    <a:pt x="627" y="3259"/>
                  </a:cubicBezTo>
                  <a:lnTo>
                    <a:pt x="51" y="51"/>
                  </a:lnTo>
                  <a:lnTo>
                    <a:pt x="1905" y="76"/>
                  </a:lnTo>
                  <a:lnTo>
                    <a:pt x="2532" y="3259"/>
                  </a:lnTo>
                  <a:lnTo>
                    <a:pt x="2557" y="3259"/>
                  </a:lnTo>
                  <a:lnTo>
                    <a:pt x="1930" y="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5139875" y="3589000"/>
              <a:ext cx="6300" cy="94025"/>
            </a:xfrm>
            <a:custGeom>
              <a:avLst/>
              <a:gdLst/>
              <a:ahLst/>
              <a:cxnLst/>
              <a:rect l="l" t="t" r="r" b="b"/>
              <a:pathLst>
                <a:path w="252" h="3761" extrusionOk="0">
                  <a:moveTo>
                    <a:pt x="251" y="1"/>
                  </a:moveTo>
                  <a:cubicBezTo>
                    <a:pt x="226" y="1"/>
                    <a:pt x="226" y="26"/>
                    <a:pt x="226" y="26"/>
                  </a:cubicBezTo>
                  <a:lnTo>
                    <a:pt x="226" y="51"/>
                  </a:lnTo>
                  <a:lnTo>
                    <a:pt x="1" y="3760"/>
                  </a:lnTo>
                  <a:lnTo>
                    <a:pt x="51" y="3760"/>
                  </a:lnTo>
                  <a:lnTo>
                    <a:pt x="251" y="51"/>
                  </a:lnTo>
                  <a:lnTo>
                    <a:pt x="251" y="26"/>
                  </a:lnTo>
                  <a:cubicBezTo>
                    <a:pt x="251" y="2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5171825" y="3609675"/>
              <a:ext cx="75850" cy="74600"/>
            </a:xfrm>
            <a:custGeom>
              <a:avLst/>
              <a:gdLst/>
              <a:ahLst/>
              <a:cxnLst/>
              <a:rect l="l" t="t" r="r" b="b"/>
              <a:pathLst>
                <a:path w="3034" h="2984" extrusionOk="0">
                  <a:moveTo>
                    <a:pt x="352" y="1"/>
                  </a:moveTo>
                  <a:cubicBezTo>
                    <a:pt x="352" y="1"/>
                    <a:pt x="327" y="26"/>
                    <a:pt x="327" y="26"/>
                  </a:cubicBezTo>
                  <a:lnTo>
                    <a:pt x="1" y="2958"/>
                  </a:lnTo>
                  <a:lnTo>
                    <a:pt x="51" y="2958"/>
                  </a:lnTo>
                  <a:lnTo>
                    <a:pt x="377" y="51"/>
                  </a:lnTo>
                  <a:lnTo>
                    <a:pt x="2983" y="51"/>
                  </a:lnTo>
                  <a:lnTo>
                    <a:pt x="2633" y="2983"/>
                  </a:lnTo>
                  <a:lnTo>
                    <a:pt x="2683" y="2983"/>
                  </a:lnTo>
                  <a:lnTo>
                    <a:pt x="3034" y="26"/>
                  </a:lnTo>
                  <a:cubicBezTo>
                    <a:pt x="3034" y="26"/>
                    <a:pt x="3009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600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2" y="577"/>
                    <a:pt x="2332" y="377"/>
                  </a:cubicBezTo>
                  <a:cubicBezTo>
                    <a:pt x="2332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80600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2" y="577"/>
                    <a:pt x="2332" y="376"/>
                  </a:cubicBezTo>
                  <a:cubicBezTo>
                    <a:pt x="2332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778975" y="3490000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1"/>
                  </a:moveTo>
                  <a:cubicBezTo>
                    <a:pt x="502" y="1"/>
                    <a:pt x="1" y="176"/>
                    <a:pt x="1" y="377"/>
                  </a:cubicBezTo>
                  <a:cubicBezTo>
                    <a:pt x="1" y="577"/>
                    <a:pt x="502" y="753"/>
                    <a:pt x="1154" y="753"/>
                  </a:cubicBezTo>
                  <a:cubicBezTo>
                    <a:pt x="1805" y="753"/>
                    <a:pt x="2306" y="577"/>
                    <a:pt x="2306" y="377"/>
                  </a:cubicBezTo>
                  <a:cubicBezTo>
                    <a:pt x="2306" y="176"/>
                    <a:pt x="1805" y="1"/>
                    <a:pt x="1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778975" y="3532625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0"/>
                  </a:moveTo>
                  <a:cubicBezTo>
                    <a:pt x="502" y="0"/>
                    <a:pt x="1" y="176"/>
                    <a:pt x="1" y="376"/>
                  </a:cubicBezTo>
                  <a:cubicBezTo>
                    <a:pt x="1" y="577"/>
                    <a:pt x="502" y="752"/>
                    <a:pt x="1154" y="752"/>
                  </a:cubicBezTo>
                  <a:cubicBezTo>
                    <a:pt x="1805" y="752"/>
                    <a:pt x="2306" y="577"/>
                    <a:pt x="2306" y="376"/>
                  </a:cubicBezTo>
                  <a:cubicBezTo>
                    <a:pt x="2306" y="176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5842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05842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515617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1"/>
                  </a:moveTo>
                  <a:cubicBezTo>
                    <a:pt x="527" y="1"/>
                    <a:pt x="0" y="176"/>
                    <a:pt x="0" y="377"/>
                  </a:cubicBezTo>
                  <a:cubicBezTo>
                    <a:pt x="0" y="577"/>
                    <a:pt x="527" y="753"/>
                    <a:pt x="1178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515617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0"/>
                  </a:moveTo>
                  <a:cubicBezTo>
                    <a:pt x="527" y="0"/>
                    <a:pt x="0" y="176"/>
                    <a:pt x="0" y="376"/>
                  </a:cubicBezTo>
                  <a:cubicBezTo>
                    <a:pt x="0" y="577"/>
                    <a:pt x="527" y="752"/>
                    <a:pt x="1178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894900" y="3521350"/>
              <a:ext cx="131600" cy="38850"/>
            </a:xfrm>
            <a:custGeom>
              <a:avLst/>
              <a:gdLst/>
              <a:ahLst/>
              <a:cxnLst/>
              <a:rect l="l" t="t" r="r" b="b"/>
              <a:pathLst>
                <a:path w="5264" h="1554" extrusionOk="0">
                  <a:moveTo>
                    <a:pt x="2632" y="100"/>
                  </a:moveTo>
                  <a:cubicBezTo>
                    <a:pt x="4161" y="100"/>
                    <a:pt x="5188" y="451"/>
                    <a:pt x="5188" y="777"/>
                  </a:cubicBezTo>
                  <a:cubicBezTo>
                    <a:pt x="5188" y="1103"/>
                    <a:pt x="4161" y="1454"/>
                    <a:pt x="2632" y="1454"/>
                  </a:cubicBezTo>
                  <a:cubicBezTo>
                    <a:pt x="1128" y="1454"/>
                    <a:pt x="100" y="1103"/>
                    <a:pt x="100" y="777"/>
                  </a:cubicBezTo>
                  <a:cubicBezTo>
                    <a:pt x="100" y="451"/>
                    <a:pt x="1128" y="100"/>
                    <a:pt x="2632" y="100"/>
                  </a:cubicBezTo>
                  <a:close/>
                  <a:moveTo>
                    <a:pt x="2632" y="0"/>
                  </a:moveTo>
                  <a:cubicBezTo>
                    <a:pt x="1354" y="0"/>
                    <a:pt x="0" y="301"/>
                    <a:pt x="0" y="777"/>
                  </a:cubicBezTo>
                  <a:cubicBezTo>
                    <a:pt x="0" y="1253"/>
                    <a:pt x="1354" y="1554"/>
                    <a:pt x="2632" y="1554"/>
                  </a:cubicBezTo>
                  <a:cubicBezTo>
                    <a:pt x="3935" y="1554"/>
                    <a:pt x="5263" y="1253"/>
                    <a:pt x="5263" y="777"/>
                  </a:cubicBezTo>
                  <a:cubicBezTo>
                    <a:pt x="5263" y="301"/>
                    <a:pt x="3935" y="0"/>
                    <a:pt x="2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960050" y="3478725"/>
              <a:ext cx="1900" cy="63325"/>
            </a:xfrm>
            <a:custGeom>
              <a:avLst/>
              <a:gdLst/>
              <a:ahLst/>
              <a:cxnLst/>
              <a:rect l="l" t="t" r="r" b="b"/>
              <a:pathLst>
                <a:path w="76" h="2533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" y="2482"/>
                  </a:lnTo>
                  <a:cubicBezTo>
                    <a:pt x="1" y="2507"/>
                    <a:pt x="1" y="2532"/>
                    <a:pt x="26" y="2532"/>
                  </a:cubicBezTo>
                  <a:cubicBezTo>
                    <a:pt x="51" y="2532"/>
                    <a:pt x="76" y="2507"/>
                    <a:pt x="76" y="2482"/>
                  </a:cubicBezTo>
                  <a:lnTo>
                    <a:pt x="76" y="51"/>
                  </a:lnTo>
                  <a:cubicBezTo>
                    <a:pt x="76" y="26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935625" y="3456800"/>
              <a:ext cx="47650" cy="48275"/>
            </a:xfrm>
            <a:custGeom>
              <a:avLst/>
              <a:gdLst/>
              <a:ahLst/>
              <a:cxnLst/>
              <a:rect l="l" t="t" r="r" b="b"/>
              <a:pathLst>
                <a:path w="1906" h="1931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504"/>
                    <a:pt x="426" y="1930"/>
                    <a:pt x="953" y="1930"/>
                  </a:cubicBezTo>
                  <a:cubicBezTo>
                    <a:pt x="1479" y="1930"/>
                    <a:pt x="1905" y="1504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715700" y="3149775"/>
              <a:ext cx="480600" cy="290750"/>
            </a:xfrm>
            <a:custGeom>
              <a:avLst/>
              <a:gdLst/>
              <a:ahLst/>
              <a:cxnLst/>
              <a:rect l="l" t="t" r="r" b="b"/>
              <a:pathLst>
                <a:path w="19224" h="11630" extrusionOk="0">
                  <a:moveTo>
                    <a:pt x="852" y="1"/>
                  </a:moveTo>
                  <a:lnTo>
                    <a:pt x="0" y="11630"/>
                  </a:lnTo>
                  <a:lnTo>
                    <a:pt x="19223" y="11630"/>
                  </a:lnTo>
                  <a:lnTo>
                    <a:pt x="185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736375" y="3162325"/>
              <a:ext cx="432350" cy="260675"/>
            </a:xfrm>
            <a:custGeom>
              <a:avLst/>
              <a:gdLst/>
              <a:ahLst/>
              <a:cxnLst/>
              <a:rect l="l" t="t" r="r" b="b"/>
              <a:pathLst>
                <a:path w="17294" h="10427" extrusionOk="0">
                  <a:moveTo>
                    <a:pt x="777" y="0"/>
                  </a:moveTo>
                  <a:lnTo>
                    <a:pt x="251" y="7293"/>
                  </a:lnTo>
                  <a:lnTo>
                    <a:pt x="0" y="10426"/>
                  </a:lnTo>
                  <a:lnTo>
                    <a:pt x="17294" y="10426"/>
                  </a:lnTo>
                  <a:lnTo>
                    <a:pt x="17093" y="7293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736375" y="3344650"/>
              <a:ext cx="432350" cy="78350"/>
            </a:xfrm>
            <a:custGeom>
              <a:avLst/>
              <a:gdLst/>
              <a:ahLst/>
              <a:cxnLst/>
              <a:rect l="l" t="t" r="r" b="b"/>
              <a:pathLst>
                <a:path w="17294" h="3134" extrusionOk="0">
                  <a:moveTo>
                    <a:pt x="251" y="0"/>
                  </a:moveTo>
                  <a:lnTo>
                    <a:pt x="176" y="852"/>
                  </a:lnTo>
                  <a:lnTo>
                    <a:pt x="101" y="1930"/>
                  </a:lnTo>
                  <a:lnTo>
                    <a:pt x="50" y="2682"/>
                  </a:lnTo>
                  <a:lnTo>
                    <a:pt x="0" y="3133"/>
                  </a:lnTo>
                  <a:lnTo>
                    <a:pt x="17294" y="3133"/>
                  </a:lnTo>
                  <a:lnTo>
                    <a:pt x="17244" y="2306"/>
                  </a:lnTo>
                  <a:lnTo>
                    <a:pt x="17218" y="1930"/>
                  </a:lnTo>
                  <a:lnTo>
                    <a:pt x="17168" y="852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736375" y="3365950"/>
              <a:ext cx="432350" cy="57050"/>
            </a:xfrm>
            <a:custGeom>
              <a:avLst/>
              <a:gdLst/>
              <a:ahLst/>
              <a:cxnLst/>
              <a:rect l="l" t="t" r="r" b="b"/>
              <a:pathLst>
                <a:path w="17294" h="2282" extrusionOk="0">
                  <a:moveTo>
                    <a:pt x="176" y="0"/>
                  </a:moveTo>
                  <a:lnTo>
                    <a:pt x="101" y="1078"/>
                  </a:lnTo>
                  <a:lnTo>
                    <a:pt x="50" y="1830"/>
                  </a:lnTo>
                  <a:lnTo>
                    <a:pt x="0" y="2281"/>
                  </a:lnTo>
                  <a:lnTo>
                    <a:pt x="17294" y="2281"/>
                  </a:lnTo>
                  <a:lnTo>
                    <a:pt x="17244" y="1454"/>
                  </a:lnTo>
                  <a:lnTo>
                    <a:pt x="17218" y="1078"/>
                  </a:lnTo>
                  <a:lnTo>
                    <a:pt x="17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736375" y="3392900"/>
              <a:ext cx="432350" cy="30100"/>
            </a:xfrm>
            <a:custGeom>
              <a:avLst/>
              <a:gdLst/>
              <a:ahLst/>
              <a:cxnLst/>
              <a:rect l="l" t="t" r="r" b="b"/>
              <a:pathLst>
                <a:path w="17294" h="1204" extrusionOk="0">
                  <a:moveTo>
                    <a:pt x="101" y="0"/>
                  </a:moveTo>
                  <a:lnTo>
                    <a:pt x="50" y="752"/>
                  </a:lnTo>
                  <a:lnTo>
                    <a:pt x="0" y="1203"/>
                  </a:lnTo>
                  <a:lnTo>
                    <a:pt x="17294" y="1203"/>
                  </a:lnTo>
                  <a:lnTo>
                    <a:pt x="17244" y="376"/>
                  </a:lnTo>
                  <a:lnTo>
                    <a:pt x="17218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736375" y="3401675"/>
              <a:ext cx="52025" cy="21325"/>
            </a:xfrm>
            <a:custGeom>
              <a:avLst/>
              <a:gdLst/>
              <a:ahLst/>
              <a:cxnLst/>
              <a:rect l="l" t="t" r="r" b="b"/>
              <a:pathLst>
                <a:path w="2081" h="853" extrusionOk="0">
                  <a:moveTo>
                    <a:pt x="953" y="0"/>
                  </a:moveTo>
                  <a:cubicBezTo>
                    <a:pt x="577" y="0"/>
                    <a:pt x="251" y="150"/>
                    <a:pt x="50" y="401"/>
                  </a:cubicBezTo>
                  <a:lnTo>
                    <a:pt x="0" y="852"/>
                  </a:lnTo>
                  <a:lnTo>
                    <a:pt x="2081" y="852"/>
                  </a:lnTo>
                  <a:cubicBezTo>
                    <a:pt x="1955" y="351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7890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02" y="0"/>
                    <a:pt x="126" y="351"/>
                    <a:pt x="1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81" y="777"/>
                  </a:cubicBezTo>
                  <a:cubicBezTo>
                    <a:pt x="2106" y="326"/>
                    <a:pt x="16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844775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50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9030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02" y="0"/>
                    <a:pt x="125" y="351"/>
                    <a:pt x="0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56" y="777"/>
                  </a:cubicBezTo>
                  <a:cubicBezTo>
                    <a:pt x="2105" y="326"/>
                    <a:pt x="165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9588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52" y="0"/>
                    <a:pt x="201" y="326"/>
                    <a:pt x="26" y="777"/>
                  </a:cubicBezTo>
                  <a:cubicBezTo>
                    <a:pt x="26" y="802"/>
                    <a:pt x="26" y="827"/>
                    <a:pt x="1" y="852"/>
                  </a:cubicBezTo>
                  <a:lnTo>
                    <a:pt x="2306" y="852"/>
                  </a:lnTo>
                  <a:cubicBezTo>
                    <a:pt x="2181" y="351"/>
                    <a:pt x="170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501645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3" y="0"/>
                  </a:moveTo>
                  <a:cubicBezTo>
                    <a:pt x="627" y="0"/>
                    <a:pt x="151" y="351"/>
                    <a:pt x="0" y="852"/>
                  </a:cubicBezTo>
                  <a:lnTo>
                    <a:pt x="2306" y="852"/>
                  </a:lnTo>
                  <a:cubicBezTo>
                    <a:pt x="2306" y="827"/>
                    <a:pt x="2306" y="802"/>
                    <a:pt x="2281" y="777"/>
                  </a:cubicBezTo>
                  <a:cubicBezTo>
                    <a:pt x="2131" y="326"/>
                    <a:pt x="1680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50728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25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5130475" y="3401675"/>
              <a:ext cx="38250" cy="21325"/>
            </a:xfrm>
            <a:custGeom>
              <a:avLst/>
              <a:gdLst/>
              <a:ahLst/>
              <a:cxnLst/>
              <a:rect l="l" t="t" r="r" b="b"/>
              <a:pathLst>
                <a:path w="1530" h="853" extrusionOk="0">
                  <a:moveTo>
                    <a:pt x="1154" y="0"/>
                  </a:moveTo>
                  <a:cubicBezTo>
                    <a:pt x="602" y="0"/>
                    <a:pt x="151" y="351"/>
                    <a:pt x="1" y="852"/>
                  </a:cubicBezTo>
                  <a:lnTo>
                    <a:pt x="1530" y="852"/>
                  </a:lnTo>
                  <a:lnTo>
                    <a:pt x="1480" y="25"/>
                  </a:lnTo>
                  <a:cubicBezTo>
                    <a:pt x="1379" y="0"/>
                    <a:pt x="1279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775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0" y="277"/>
                    <a:pt x="0" y="627"/>
                  </a:cubicBezTo>
                  <a:cubicBezTo>
                    <a:pt x="0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822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52" y="1"/>
                  </a:moveTo>
                  <a:cubicBezTo>
                    <a:pt x="301" y="1"/>
                    <a:pt x="0" y="277"/>
                    <a:pt x="0" y="627"/>
                  </a:cubicBezTo>
                  <a:cubicBezTo>
                    <a:pt x="0" y="978"/>
                    <a:pt x="301" y="1279"/>
                    <a:pt x="652" y="1279"/>
                  </a:cubicBezTo>
                  <a:cubicBezTo>
                    <a:pt x="1003" y="1279"/>
                    <a:pt x="1278" y="978"/>
                    <a:pt x="1278" y="627"/>
                  </a:cubicBezTo>
                  <a:cubicBezTo>
                    <a:pt x="1278" y="277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8704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1" y="277"/>
                    <a:pt x="1" y="627"/>
                  </a:cubicBezTo>
                  <a:cubicBezTo>
                    <a:pt x="1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5037750" y="3183000"/>
              <a:ext cx="97775" cy="17550"/>
            </a:xfrm>
            <a:custGeom>
              <a:avLst/>
              <a:gdLst/>
              <a:ahLst/>
              <a:cxnLst/>
              <a:rect l="l" t="t" r="r" b="b"/>
              <a:pathLst>
                <a:path w="3911" h="702" extrusionOk="0">
                  <a:moveTo>
                    <a:pt x="376" y="0"/>
                  </a:moveTo>
                  <a:cubicBezTo>
                    <a:pt x="176" y="0"/>
                    <a:pt x="1" y="151"/>
                    <a:pt x="1" y="351"/>
                  </a:cubicBezTo>
                  <a:cubicBezTo>
                    <a:pt x="1" y="552"/>
                    <a:pt x="176" y="702"/>
                    <a:pt x="376" y="702"/>
                  </a:cubicBezTo>
                  <a:lnTo>
                    <a:pt x="3559" y="702"/>
                  </a:lnTo>
                  <a:cubicBezTo>
                    <a:pt x="3760" y="702"/>
                    <a:pt x="3910" y="552"/>
                    <a:pt x="3910" y="351"/>
                  </a:cubicBezTo>
                  <a:cubicBezTo>
                    <a:pt x="3910" y="151"/>
                    <a:pt x="3760" y="0"/>
                    <a:pt x="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58550" y="3229975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502" y="1"/>
                  </a:moveTo>
                  <a:lnTo>
                    <a:pt x="502" y="226"/>
                  </a:lnTo>
                  <a:lnTo>
                    <a:pt x="251" y="226"/>
                  </a:lnTo>
                  <a:lnTo>
                    <a:pt x="251" y="477"/>
                  </a:lnTo>
                  <a:lnTo>
                    <a:pt x="1" y="477"/>
                  </a:lnTo>
                  <a:lnTo>
                    <a:pt x="1" y="1229"/>
                  </a:lnTo>
                  <a:lnTo>
                    <a:pt x="226" y="1229"/>
                  </a:lnTo>
                  <a:lnTo>
                    <a:pt x="226" y="1480"/>
                  </a:lnTo>
                  <a:lnTo>
                    <a:pt x="477" y="1480"/>
                  </a:lnTo>
                  <a:lnTo>
                    <a:pt x="477" y="1730"/>
                  </a:lnTo>
                  <a:lnTo>
                    <a:pt x="1730" y="1730"/>
                  </a:lnTo>
                  <a:lnTo>
                    <a:pt x="1730" y="753"/>
                  </a:lnTo>
                  <a:lnTo>
                    <a:pt x="978" y="728"/>
                  </a:lnTo>
                  <a:lnTo>
                    <a:pt x="978" y="978"/>
                  </a:lnTo>
                  <a:lnTo>
                    <a:pt x="1229" y="978"/>
                  </a:lnTo>
                  <a:lnTo>
                    <a:pt x="1229" y="1480"/>
                  </a:lnTo>
                  <a:lnTo>
                    <a:pt x="727" y="1480"/>
                  </a:lnTo>
                  <a:lnTo>
                    <a:pt x="727" y="1229"/>
                  </a:lnTo>
                  <a:lnTo>
                    <a:pt x="477" y="1229"/>
                  </a:lnTo>
                  <a:lnTo>
                    <a:pt x="502" y="477"/>
                  </a:lnTo>
                  <a:lnTo>
                    <a:pt x="752" y="477"/>
                  </a:lnTo>
                  <a:lnTo>
                    <a:pt x="752" y="251"/>
                  </a:lnTo>
                  <a:lnTo>
                    <a:pt x="1730" y="251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908050" y="3229975"/>
              <a:ext cx="43250" cy="43900"/>
            </a:xfrm>
            <a:custGeom>
              <a:avLst/>
              <a:gdLst/>
              <a:ahLst/>
              <a:cxnLst/>
              <a:rect l="l" t="t" r="r" b="b"/>
              <a:pathLst>
                <a:path w="1730" h="1756" extrusionOk="0">
                  <a:moveTo>
                    <a:pt x="1003" y="251"/>
                  </a:moveTo>
                  <a:lnTo>
                    <a:pt x="1003" y="502"/>
                  </a:lnTo>
                  <a:lnTo>
                    <a:pt x="1254" y="502"/>
                  </a:lnTo>
                  <a:lnTo>
                    <a:pt x="1229" y="1003"/>
                  </a:lnTo>
                  <a:lnTo>
                    <a:pt x="502" y="1003"/>
                  </a:lnTo>
                  <a:lnTo>
                    <a:pt x="502" y="502"/>
                  </a:lnTo>
                  <a:lnTo>
                    <a:pt x="752" y="502"/>
                  </a:lnTo>
                  <a:lnTo>
                    <a:pt x="752" y="251"/>
                  </a:lnTo>
                  <a:close/>
                  <a:moveTo>
                    <a:pt x="502" y="1"/>
                  </a:moveTo>
                  <a:lnTo>
                    <a:pt x="502" y="251"/>
                  </a:lnTo>
                  <a:lnTo>
                    <a:pt x="251" y="251"/>
                  </a:lnTo>
                  <a:lnTo>
                    <a:pt x="251" y="502"/>
                  </a:lnTo>
                  <a:lnTo>
                    <a:pt x="1" y="502"/>
                  </a:lnTo>
                  <a:lnTo>
                    <a:pt x="1" y="1730"/>
                  </a:lnTo>
                  <a:lnTo>
                    <a:pt x="477" y="1755"/>
                  </a:lnTo>
                  <a:lnTo>
                    <a:pt x="502" y="1254"/>
                  </a:lnTo>
                  <a:lnTo>
                    <a:pt x="1229" y="1254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30" y="502"/>
                  </a:lnTo>
                  <a:lnTo>
                    <a:pt x="1504" y="502"/>
                  </a:lnTo>
                  <a:lnTo>
                    <a:pt x="1504" y="251"/>
                  </a:lnTo>
                  <a:lnTo>
                    <a:pt x="1254" y="25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9575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1" y="1"/>
                  </a:moveTo>
                  <a:lnTo>
                    <a:pt x="1" y="1730"/>
                  </a:lnTo>
                  <a:lnTo>
                    <a:pt x="502" y="1730"/>
                  </a:lnTo>
                  <a:lnTo>
                    <a:pt x="502" y="753"/>
                  </a:lnTo>
                  <a:lnTo>
                    <a:pt x="752" y="753"/>
                  </a:lnTo>
                  <a:lnTo>
                    <a:pt x="752" y="1254"/>
                  </a:lnTo>
                  <a:lnTo>
                    <a:pt x="1003" y="1254"/>
                  </a:lnTo>
                  <a:lnTo>
                    <a:pt x="1003" y="753"/>
                  </a:lnTo>
                  <a:lnTo>
                    <a:pt x="1254" y="753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55" y="1"/>
                  </a:lnTo>
                  <a:lnTo>
                    <a:pt x="1254" y="1"/>
                  </a:lnTo>
                  <a:lnTo>
                    <a:pt x="1254" y="252"/>
                  </a:lnTo>
                  <a:lnTo>
                    <a:pt x="1003" y="252"/>
                  </a:lnTo>
                  <a:lnTo>
                    <a:pt x="1003" y="502"/>
                  </a:lnTo>
                  <a:lnTo>
                    <a:pt x="752" y="502"/>
                  </a:lnTo>
                  <a:lnTo>
                    <a:pt x="752" y="252"/>
                  </a:lnTo>
                  <a:lnTo>
                    <a:pt x="502" y="2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0070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55"/>
                  </a:lnTo>
                  <a:lnTo>
                    <a:pt x="1730" y="1755"/>
                  </a:lnTo>
                  <a:lnTo>
                    <a:pt x="1755" y="1505"/>
                  </a:lnTo>
                  <a:lnTo>
                    <a:pt x="502" y="1505"/>
                  </a:lnTo>
                  <a:lnTo>
                    <a:pt x="502" y="1003"/>
                  </a:lnTo>
                  <a:lnTo>
                    <a:pt x="1504" y="1028"/>
                  </a:lnTo>
                  <a:lnTo>
                    <a:pt x="1504" y="778"/>
                  </a:lnTo>
                  <a:lnTo>
                    <a:pt x="502" y="753"/>
                  </a:lnTo>
                  <a:lnTo>
                    <a:pt x="502" y="277"/>
                  </a:lnTo>
                  <a:lnTo>
                    <a:pt x="1755" y="277"/>
                  </a:lnTo>
                  <a:lnTo>
                    <a:pt x="1755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857925" y="3289500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1254" y="251"/>
                  </a:moveTo>
                  <a:lnTo>
                    <a:pt x="1229" y="1480"/>
                  </a:lnTo>
                  <a:lnTo>
                    <a:pt x="477" y="1480"/>
                  </a:lnTo>
                  <a:lnTo>
                    <a:pt x="502" y="251"/>
                  </a:lnTo>
                  <a:close/>
                  <a:moveTo>
                    <a:pt x="251" y="1"/>
                  </a:moveTo>
                  <a:lnTo>
                    <a:pt x="251" y="226"/>
                  </a:lnTo>
                  <a:lnTo>
                    <a:pt x="1" y="226"/>
                  </a:lnTo>
                  <a:lnTo>
                    <a:pt x="1" y="1480"/>
                  </a:lnTo>
                  <a:lnTo>
                    <a:pt x="251" y="1480"/>
                  </a:lnTo>
                  <a:lnTo>
                    <a:pt x="226" y="1730"/>
                  </a:lnTo>
                  <a:lnTo>
                    <a:pt x="1479" y="1730"/>
                  </a:lnTo>
                  <a:lnTo>
                    <a:pt x="1479" y="1480"/>
                  </a:lnTo>
                  <a:lnTo>
                    <a:pt x="1730" y="1480"/>
                  </a:lnTo>
                  <a:lnTo>
                    <a:pt x="1730" y="251"/>
                  </a:lnTo>
                  <a:lnTo>
                    <a:pt x="1504" y="25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907425" y="32895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0" y="1"/>
                  </a:moveTo>
                  <a:lnTo>
                    <a:pt x="0" y="1003"/>
                  </a:lnTo>
                  <a:lnTo>
                    <a:pt x="251" y="1003"/>
                  </a:lnTo>
                  <a:lnTo>
                    <a:pt x="251" y="1254"/>
                  </a:lnTo>
                  <a:lnTo>
                    <a:pt x="502" y="1254"/>
                  </a:lnTo>
                  <a:lnTo>
                    <a:pt x="502" y="1505"/>
                  </a:lnTo>
                  <a:lnTo>
                    <a:pt x="752" y="1505"/>
                  </a:lnTo>
                  <a:lnTo>
                    <a:pt x="752" y="1755"/>
                  </a:lnTo>
                  <a:lnTo>
                    <a:pt x="978" y="1755"/>
                  </a:lnTo>
                  <a:lnTo>
                    <a:pt x="1003" y="1505"/>
                  </a:lnTo>
                  <a:lnTo>
                    <a:pt x="1229" y="1505"/>
                  </a:lnTo>
                  <a:lnTo>
                    <a:pt x="1254" y="1254"/>
                  </a:lnTo>
                  <a:lnTo>
                    <a:pt x="1479" y="1254"/>
                  </a:lnTo>
                  <a:lnTo>
                    <a:pt x="1504" y="1003"/>
                  </a:lnTo>
                  <a:lnTo>
                    <a:pt x="1730" y="1003"/>
                  </a:lnTo>
                  <a:lnTo>
                    <a:pt x="1755" y="26"/>
                  </a:lnTo>
                  <a:lnTo>
                    <a:pt x="1254" y="26"/>
                  </a:lnTo>
                  <a:lnTo>
                    <a:pt x="1254" y="753"/>
                  </a:lnTo>
                  <a:lnTo>
                    <a:pt x="1003" y="753"/>
                  </a:lnTo>
                  <a:lnTo>
                    <a:pt x="1003" y="1003"/>
                  </a:lnTo>
                  <a:lnTo>
                    <a:pt x="752" y="1003"/>
                  </a:lnTo>
                  <a:lnTo>
                    <a:pt x="752" y="753"/>
                  </a:lnTo>
                  <a:lnTo>
                    <a:pt x="502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956925" y="3290125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30"/>
                  </a:lnTo>
                  <a:lnTo>
                    <a:pt x="1730" y="1755"/>
                  </a:lnTo>
                  <a:lnTo>
                    <a:pt x="1730" y="1505"/>
                  </a:lnTo>
                  <a:lnTo>
                    <a:pt x="502" y="1480"/>
                  </a:lnTo>
                  <a:lnTo>
                    <a:pt x="502" y="1003"/>
                  </a:lnTo>
                  <a:lnTo>
                    <a:pt x="1504" y="1003"/>
                  </a:lnTo>
                  <a:lnTo>
                    <a:pt x="1504" y="753"/>
                  </a:lnTo>
                  <a:lnTo>
                    <a:pt x="502" y="753"/>
                  </a:lnTo>
                  <a:lnTo>
                    <a:pt x="502" y="251"/>
                  </a:lnTo>
                  <a:lnTo>
                    <a:pt x="1755" y="25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006425" y="3290750"/>
              <a:ext cx="43875" cy="43275"/>
            </a:xfrm>
            <a:custGeom>
              <a:avLst/>
              <a:gdLst/>
              <a:ahLst/>
              <a:cxnLst/>
              <a:rect l="l" t="t" r="r" b="b"/>
              <a:pathLst>
                <a:path w="1755" h="1731" extrusionOk="0">
                  <a:moveTo>
                    <a:pt x="1254" y="252"/>
                  </a:moveTo>
                  <a:lnTo>
                    <a:pt x="1254" y="753"/>
                  </a:lnTo>
                  <a:lnTo>
                    <a:pt x="1003" y="753"/>
                  </a:lnTo>
                  <a:lnTo>
                    <a:pt x="1003" y="978"/>
                  </a:lnTo>
                  <a:lnTo>
                    <a:pt x="502" y="978"/>
                  </a:lnTo>
                  <a:lnTo>
                    <a:pt x="527" y="252"/>
                  </a:lnTo>
                  <a:close/>
                  <a:moveTo>
                    <a:pt x="25" y="1"/>
                  </a:moveTo>
                  <a:lnTo>
                    <a:pt x="0" y="1730"/>
                  </a:lnTo>
                  <a:lnTo>
                    <a:pt x="502" y="1730"/>
                  </a:lnTo>
                  <a:lnTo>
                    <a:pt x="502" y="1229"/>
                  </a:lnTo>
                  <a:lnTo>
                    <a:pt x="752" y="1229"/>
                  </a:lnTo>
                  <a:lnTo>
                    <a:pt x="752" y="1480"/>
                  </a:lnTo>
                  <a:lnTo>
                    <a:pt x="1003" y="1480"/>
                  </a:lnTo>
                  <a:lnTo>
                    <a:pt x="1003" y="1730"/>
                  </a:lnTo>
                  <a:lnTo>
                    <a:pt x="1755" y="1730"/>
                  </a:lnTo>
                  <a:lnTo>
                    <a:pt x="1755" y="1505"/>
                  </a:lnTo>
                  <a:lnTo>
                    <a:pt x="1504" y="1480"/>
                  </a:lnTo>
                  <a:lnTo>
                    <a:pt x="1504" y="1254"/>
                  </a:lnTo>
                  <a:lnTo>
                    <a:pt x="1254" y="1229"/>
                  </a:lnTo>
                  <a:lnTo>
                    <a:pt x="1254" y="1003"/>
                  </a:lnTo>
                  <a:lnTo>
                    <a:pt x="1755" y="1003"/>
                  </a:lnTo>
                  <a:lnTo>
                    <a:pt x="1755" y="252"/>
                  </a:lnTo>
                  <a:lnTo>
                    <a:pt x="1504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781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59"/>
          <p:cNvSpPr txBox="1">
            <a:spLocks noGrp="1"/>
          </p:cNvSpPr>
          <p:nvPr>
            <p:ph type="title"/>
          </p:nvPr>
        </p:nvSpPr>
        <p:spPr>
          <a:xfrm>
            <a:off x="720000" y="1049800"/>
            <a:ext cx="4132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318" name="Google Shape;3318;p59"/>
          <p:cNvSpPr txBox="1">
            <a:spLocks noGrp="1"/>
          </p:cNvSpPr>
          <p:nvPr>
            <p:ph type="subTitle" idx="2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VAIBHAV, ABHIRAM, BRIJESH</a:t>
            </a:r>
            <a:endParaRPr dirty="0"/>
          </a:p>
        </p:txBody>
      </p:sp>
      <p:grpSp>
        <p:nvGrpSpPr>
          <p:cNvPr id="3319" name="Google Shape;3319;p59"/>
          <p:cNvGrpSpPr/>
          <p:nvPr/>
        </p:nvGrpSpPr>
        <p:grpSpPr>
          <a:xfrm>
            <a:off x="5430899" y="1022475"/>
            <a:ext cx="3000017" cy="3280308"/>
            <a:chOff x="5430899" y="1022475"/>
            <a:chExt cx="3000017" cy="3280308"/>
          </a:xfrm>
        </p:grpSpPr>
        <p:sp>
          <p:nvSpPr>
            <p:cNvPr id="3320" name="Google Shape;3320;p59"/>
            <p:cNvSpPr/>
            <p:nvPr/>
          </p:nvSpPr>
          <p:spPr>
            <a:xfrm>
              <a:off x="5430899" y="1022475"/>
              <a:ext cx="3000017" cy="3280308"/>
            </a:xfrm>
            <a:custGeom>
              <a:avLst/>
              <a:gdLst/>
              <a:ahLst/>
              <a:cxnLst/>
              <a:rect l="l" t="t" r="r" b="b"/>
              <a:pathLst>
                <a:path w="28698" h="31380" extrusionOk="0">
                  <a:moveTo>
                    <a:pt x="14111" y="1"/>
                  </a:moveTo>
                  <a:cubicBezTo>
                    <a:pt x="13284" y="1"/>
                    <a:pt x="12457" y="76"/>
                    <a:pt x="11630" y="226"/>
                  </a:cubicBezTo>
                  <a:cubicBezTo>
                    <a:pt x="10753" y="402"/>
                    <a:pt x="9875" y="653"/>
                    <a:pt x="9023" y="978"/>
                  </a:cubicBezTo>
                  <a:cubicBezTo>
                    <a:pt x="8046" y="1379"/>
                    <a:pt x="7094" y="1906"/>
                    <a:pt x="6216" y="2532"/>
                  </a:cubicBezTo>
                  <a:lnTo>
                    <a:pt x="4813" y="2081"/>
                  </a:lnTo>
                  <a:cubicBezTo>
                    <a:pt x="4662" y="2031"/>
                    <a:pt x="4512" y="2006"/>
                    <a:pt x="4387" y="2006"/>
                  </a:cubicBezTo>
                  <a:cubicBezTo>
                    <a:pt x="3735" y="2006"/>
                    <a:pt x="3184" y="2432"/>
                    <a:pt x="2983" y="3033"/>
                  </a:cubicBezTo>
                  <a:lnTo>
                    <a:pt x="51" y="12457"/>
                  </a:lnTo>
                  <a:cubicBezTo>
                    <a:pt x="1" y="12607"/>
                    <a:pt x="1" y="12733"/>
                    <a:pt x="26" y="12858"/>
                  </a:cubicBezTo>
                  <a:cubicBezTo>
                    <a:pt x="26" y="12958"/>
                    <a:pt x="51" y="13034"/>
                    <a:pt x="101" y="13134"/>
                  </a:cubicBezTo>
                  <a:cubicBezTo>
                    <a:pt x="201" y="13359"/>
                    <a:pt x="402" y="13535"/>
                    <a:pt x="627" y="13610"/>
                  </a:cubicBezTo>
                  <a:lnTo>
                    <a:pt x="753" y="13635"/>
                  </a:lnTo>
                  <a:lnTo>
                    <a:pt x="753" y="30227"/>
                  </a:lnTo>
                  <a:cubicBezTo>
                    <a:pt x="753" y="30728"/>
                    <a:pt x="1154" y="31154"/>
                    <a:pt x="1680" y="31154"/>
                  </a:cubicBezTo>
                  <a:lnTo>
                    <a:pt x="5966" y="31154"/>
                  </a:lnTo>
                  <a:cubicBezTo>
                    <a:pt x="6116" y="31279"/>
                    <a:pt x="6342" y="31379"/>
                    <a:pt x="6567" y="31379"/>
                  </a:cubicBezTo>
                  <a:cubicBezTo>
                    <a:pt x="6617" y="31379"/>
                    <a:pt x="6693" y="31354"/>
                    <a:pt x="6743" y="31354"/>
                  </a:cubicBezTo>
                  <a:lnTo>
                    <a:pt x="7720" y="31154"/>
                  </a:lnTo>
                  <a:lnTo>
                    <a:pt x="26567" y="31154"/>
                  </a:lnTo>
                  <a:cubicBezTo>
                    <a:pt x="27069" y="31154"/>
                    <a:pt x="27495" y="30728"/>
                    <a:pt x="27495" y="30227"/>
                  </a:cubicBezTo>
                  <a:lnTo>
                    <a:pt x="27495" y="26843"/>
                  </a:lnTo>
                  <a:lnTo>
                    <a:pt x="27896" y="26743"/>
                  </a:lnTo>
                  <a:cubicBezTo>
                    <a:pt x="28372" y="26643"/>
                    <a:pt x="28698" y="26166"/>
                    <a:pt x="28597" y="25665"/>
                  </a:cubicBezTo>
                  <a:lnTo>
                    <a:pt x="27495" y="20427"/>
                  </a:lnTo>
                  <a:lnTo>
                    <a:pt x="27495" y="19876"/>
                  </a:lnTo>
                  <a:cubicBezTo>
                    <a:pt x="27495" y="19074"/>
                    <a:pt x="27520" y="18247"/>
                    <a:pt x="27545" y="17394"/>
                  </a:cubicBezTo>
                  <a:cubicBezTo>
                    <a:pt x="27570" y="16943"/>
                    <a:pt x="27570" y="16517"/>
                    <a:pt x="27595" y="16066"/>
                  </a:cubicBezTo>
                  <a:cubicBezTo>
                    <a:pt x="27620" y="15114"/>
                    <a:pt x="27620" y="14337"/>
                    <a:pt x="27595" y="13635"/>
                  </a:cubicBezTo>
                  <a:cubicBezTo>
                    <a:pt x="27570" y="13409"/>
                    <a:pt x="27570" y="13209"/>
                    <a:pt x="27545" y="12983"/>
                  </a:cubicBezTo>
                  <a:cubicBezTo>
                    <a:pt x="27470" y="11755"/>
                    <a:pt x="27294" y="10678"/>
                    <a:pt x="27018" y="9675"/>
                  </a:cubicBezTo>
                  <a:cubicBezTo>
                    <a:pt x="26392" y="7445"/>
                    <a:pt x="25189" y="5414"/>
                    <a:pt x="23560" y="3810"/>
                  </a:cubicBezTo>
                  <a:cubicBezTo>
                    <a:pt x="23485" y="3735"/>
                    <a:pt x="23409" y="3660"/>
                    <a:pt x="23334" y="3610"/>
                  </a:cubicBezTo>
                  <a:cubicBezTo>
                    <a:pt x="23159" y="3434"/>
                    <a:pt x="23008" y="3284"/>
                    <a:pt x="22808" y="3134"/>
                  </a:cubicBezTo>
                  <a:cubicBezTo>
                    <a:pt x="22683" y="3033"/>
                    <a:pt x="22557" y="2933"/>
                    <a:pt x="22407" y="2808"/>
                  </a:cubicBezTo>
                  <a:cubicBezTo>
                    <a:pt x="22332" y="2758"/>
                    <a:pt x="22282" y="2708"/>
                    <a:pt x="22231" y="2683"/>
                  </a:cubicBezTo>
                  <a:cubicBezTo>
                    <a:pt x="19876" y="928"/>
                    <a:pt x="17069" y="1"/>
                    <a:pt x="14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336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5595961" y="1116871"/>
              <a:ext cx="2617514" cy="3065384"/>
            </a:xfrm>
            <a:custGeom>
              <a:avLst/>
              <a:gdLst/>
              <a:ahLst/>
              <a:cxnLst/>
              <a:rect l="l" t="t" r="r" b="b"/>
              <a:pathLst>
                <a:path w="25039" h="29324" extrusionOk="0">
                  <a:moveTo>
                    <a:pt x="12457" y="0"/>
                  </a:moveTo>
                  <a:cubicBezTo>
                    <a:pt x="11680" y="0"/>
                    <a:pt x="10903" y="75"/>
                    <a:pt x="10151" y="226"/>
                  </a:cubicBezTo>
                  <a:cubicBezTo>
                    <a:pt x="9299" y="376"/>
                    <a:pt x="8497" y="627"/>
                    <a:pt x="7720" y="927"/>
                  </a:cubicBezTo>
                  <a:cubicBezTo>
                    <a:pt x="6642" y="1354"/>
                    <a:pt x="5640" y="1930"/>
                    <a:pt x="4738" y="2632"/>
                  </a:cubicBezTo>
                  <a:cubicBezTo>
                    <a:pt x="4161" y="3083"/>
                    <a:pt x="3635" y="3559"/>
                    <a:pt x="3134" y="4110"/>
                  </a:cubicBezTo>
                  <a:cubicBezTo>
                    <a:pt x="2081" y="5263"/>
                    <a:pt x="1254" y="6617"/>
                    <a:pt x="728" y="8095"/>
                  </a:cubicBezTo>
                  <a:cubicBezTo>
                    <a:pt x="527" y="8647"/>
                    <a:pt x="352" y="9223"/>
                    <a:pt x="251" y="9800"/>
                  </a:cubicBezTo>
                  <a:cubicBezTo>
                    <a:pt x="101" y="10527"/>
                    <a:pt x="26" y="11303"/>
                    <a:pt x="1" y="12080"/>
                  </a:cubicBezTo>
                  <a:lnTo>
                    <a:pt x="1" y="29324"/>
                  </a:lnTo>
                  <a:lnTo>
                    <a:pt x="24913" y="29324"/>
                  </a:lnTo>
                  <a:lnTo>
                    <a:pt x="24913" y="18973"/>
                  </a:lnTo>
                  <a:cubicBezTo>
                    <a:pt x="24913" y="17720"/>
                    <a:pt x="24988" y="16441"/>
                    <a:pt x="25013" y="15138"/>
                  </a:cubicBezTo>
                  <a:cubicBezTo>
                    <a:pt x="25038" y="14361"/>
                    <a:pt x="25038" y="13559"/>
                    <a:pt x="25013" y="12757"/>
                  </a:cubicBezTo>
                  <a:cubicBezTo>
                    <a:pt x="25013" y="12557"/>
                    <a:pt x="24988" y="12356"/>
                    <a:pt x="24988" y="12131"/>
                  </a:cubicBezTo>
                  <a:cubicBezTo>
                    <a:pt x="24913" y="11078"/>
                    <a:pt x="24763" y="10025"/>
                    <a:pt x="24487" y="9023"/>
                  </a:cubicBezTo>
                  <a:cubicBezTo>
                    <a:pt x="23911" y="6993"/>
                    <a:pt x="22808" y="5063"/>
                    <a:pt x="21279" y="3559"/>
                  </a:cubicBezTo>
                  <a:cubicBezTo>
                    <a:pt x="21204" y="3484"/>
                    <a:pt x="21129" y="3434"/>
                    <a:pt x="21053" y="3359"/>
                  </a:cubicBezTo>
                  <a:cubicBezTo>
                    <a:pt x="20903" y="3208"/>
                    <a:pt x="20728" y="3083"/>
                    <a:pt x="20577" y="2932"/>
                  </a:cubicBezTo>
                  <a:cubicBezTo>
                    <a:pt x="20452" y="2832"/>
                    <a:pt x="20302" y="2732"/>
                    <a:pt x="20176" y="2632"/>
                  </a:cubicBezTo>
                  <a:cubicBezTo>
                    <a:pt x="20126" y="2582"/>
                    <a:pt x="20076" y="2531"/>
                    <a:pt x="20026" y="2506"/>
                  </a:cubicBezTo>
                  <a:cubicBezTo>
                    <a:pt x="17921" y="927"/>
                    <a:pt x="15314" y="0"/>
                    <a:pt x="12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6402976" y="1140392"/>
              <a:ext cx="301382" cy="228095"/>
            </a:xfrm>
            <a:custGeom>
              <a:avLst/>
              <a:gdLst/>
              <a:ahLst/>
              <a:cxnLst/>
              <a:rect l="l" t="t" r="r" b="b"/>
              <a:pathLst>
                <a:path w="2883" h="2182" extrusionOk="0">
                  <a:moveTo>
                    <a:pt x="2431" y="1"/>
                  </a:moveTo>
                  <a:cubicBezTo>
                    <a:pt x="1579" y="151"/>
                    <a:pt x="777" y="402"/>
                    <a:pt x="0" y="702"/>
                  </a:cubicBezTo>
                  <a:lnTo>
                    <a:pt x="2882" y="2181"/>
                  </a:lnTo>
                  <a:lnTo>
                    <a:pt x="2882" y="2181"/>
                  </a:lnTo>
                  <a:lnTo>
                    <a:pt x="24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6526015" y="2311510"/>
              <a:ext cx="416686" cy="576511"/>
            </a:xfrm>
            <a:custGeom>
              <a:avLst/>
              <a:gdLst/>
              <a:ahLst/>
              <a:cxnLst/>
              <a:rect l="l" t="t" r="r" b="b"/>
              <a:pathLst>
                <a:path w="3986" h="5515" extrusionOk="0">
                  <a:moveTo>
                    <a:pt x="3986" y="1"/>
                  </a:moveTo>
                  <a:lnTo>
                    <a:pt x="1" y="5515"/>
                  </a:lnTo>
                  <a:lnTo>
                    <a:pt x="3460" y="5314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7773125" y="2450439"/>
              <a:ext cx="440312" cy="249002"/>
            </a:xfrm>
            <a:custGeom>
              <a:avLst/>
              <a:gdLst/>
              <a:ahLst/>
              <a:cxnLst/>
              <a:rect l="l" t="t" r="r" b="b"/>
              <a:pathLst>
                <a:path w="4212" h="2382" extrusionOk="0">
                  <a:moveTo>
                    <a:pt x="4186" y="0"/>
                  </a:moveTo>
                  <a:lnTo>
                    <a:pt x="1" y="226"/>
                  </a:lnTo>
                  <a:lnTo>
                    <a:pt x="4186" y="2381"/>
                  </a:lnTo>
                  <a:cubicBezTo>
                    <a:pt x="4211" y="1604"/>
                    <a:pt x="4211" y="802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5595961" y="3419802"/>
              <a:ext cx="254235" cy="351133"/>
            </a:xfrm>
            <a:custGeom>
              <a:avLst/>
              <a:gdLst/>
              <a:ahLst/>
              <a:cxnLst/>
              <a:rect l="l" t="t" r="r" b="b"/>
              <a:pathLst>
                <a:path w="2432" h="3359" extrusionOk="0">
                  <a:moveTo>
                    <a:pt x="1" y="0"/>
                  </a:moveTo>
                  <a:lnTo>
                    <a:pt x="1" y="3359"/>
                  </a:lnTo>
                  <a:lnTo>
                    <a:pt x="2432" y="3359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7584543" y="1753496"/>
              <a:ext cx="351141" cy="351133"/>
            </a:xfrm>
            <a:custGeom>
              <a:avLst/>
              <a:gdLst/>
              <a:ahLst/>
              <a:cxnLst/>
              <a:rect l="l" t="t" r="r" b="b"/>
              <a:pathLst>
                <a:path w="3359" h="3359" extrusionOk="0">
                  <a:moveTo>
                    <a:pt x="0" y="0"/>
                  </a:moveTo>
                  <a:lnTo>
                    <a:pt x="0" y="3359"/>
                  </a:lnTo>
                  <a:lnTo>
                    <a:pt x="3359" y="335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7039598" y="4043360"/>
              <a:ext cx="351141" cy="138927"/>
            </a:xfrm>
            <a:custGeom>
              <a:avLst/>
              <a:gdLst/>
              <a:ahLst/>
              <a:cxnLst/>
              <a:rect l="l" t="t" r="r" b="b"/>
              <a:pathLst>
                <a:path w="3359" h="1329" extrusionOk="0">
                  <a:moveTo>
                    <a:pt x="0" y="0"/>
                  </a:moveTo>
                  <a:lnTo>
                    <a:pt x="0" y="1329"/>
                  </a:lnTo>
                  <a:lnTo>
                    <a:pt x="3359" y="1329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6596785" y="2895031"/>
              <a:ext cx="144262" cy="150217"/>
            </a:xfrm>
            <a:custGeom>
              <a:avLst/>
              <a:gdLst/>
              <a:ahLst/>
              <a:cxnLst/>
              <a:rect l="l" t="t" r="r" b="b"/>
              <a:pathLst>
                <a:path w="1380" h="1437" extrusionOk="0">
                  <a:moveTo>
                    <a:pt x="649" y="1"/>
                  </a:moveTo>
                  <a:cubicBezTo>
                    <a:pt x="617" y="1"/>
                    <a:pt x="585" y="3"/>
                    <a:pt x="552" y="8"/>
                  </a:cubicBezTo>
                  <a:cubicBezTo>
                    <a:pt x="226" y="58"/>
                    <a:pt x="1" y="359"/>
                    <a:pt x="51" y="710"/>
                  </a:cubicBezTo>
                  <a:lnTo>
                    <a:pt x="151" y="1436"/>
                  </a:lnTo>
                  <a:lnTo>
                    <a:pt x="1379" y="1236"/>
                  </a:lnTo>
                  <a:lnTo>
                    <a:pt x="1254" y="509"/>
                  </a:lnTo>
                  <a:cubicBezTo>
                    <a:pt x="1208" y="214"/>
                    <a:pt x="957" y="1"/>
                    <a:pt x="6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5595961" y="2575986"/>
              <a:ext cx="1076945" cy="1606285"/>
            </a:xfrm>
            <a:custGeom>
              <a:avLst/>
              <a:gdLst/>
              <a:ahLst/>
              <a:cxnLst/>
              <a:rect l="l" t="t" r="r" b="b"/>
              <a:pathLst>
                <a:path w="10302" h="15366" extrusionOk="0">
                  <a:moveTo>
                    <a:pt x="7570" y="1130"/>
                  </a:moveTo>
                  <a:cubicBezTo>
                    <a:pt x="8271" y="1807"/>
                    <a:pt x="8547" y="2784"/>
                    <a:pt x="8246" y="3586"/>
                  </a:cubicBezTo>
                  <a:cubicBezTo>
                    <a:pt x="8171" y="3812"/>
                    <a:pt x="8021" y="4087"/>
                    <a:pt x="7720" y="4288"/>
                  </a:cubicBezTo>
                  <a:cubicBezTo>
                    <a:pt x="7720" y="4313"/>
                    <a:pt x="7720" y="4313"/>
                    <a:pt x="7695" y="4313"/>
                  </a:cubicBezTo>
                  <a:cubicBezTo>
                    <a:pt x="7494" y="4438"/>
                    <a:pt x="7244" y="4513"/>
                    <a:pt x="6943" y="4538"/>
                  </a:cubicBezTo>
                  <a:lnTo>
                    <a:pt x="6617" y="4538"/>
                  </a:lnTo>
                  <a:cubicBezTo>
                    <a:pt x="5890" y="4488"/>
                    <a:pt x="5189" y="4062"/>
                    <a:pt x="4788" y="3436"/>
                  </a:cubicBezTo>
                  <a:cubicBezTo>
                    <a:pt x="4637" y="3185"/>
                    <a:pt x="4562" y="2934"/>
                    <a:pt x="4587" y="2734"/>
                  </a:cubicBezTo>
                  <a:cubicBezTo>
                    <a:pt x="4612" y="2559"/>
                    <a:pt x="4687" y="2383"/>
                    <a:pt x="4863" y="2183"/>
                  </a:cubicBezTo>
                  <a:cubicBezTo>
                    <a:pt x="5414" y="1506"/>
                    <a:pt x="6342" y="1130"/>
                    <a:pt x="7444" y="1130"/>
                  </a:cubicBezTo>
                  <a:close/>
                  <a:moveTo>
                    <a:pt x="4858" y="1"/>
                  </a:moveTo>
                  <a:cubicBezTo>
                    <a:pt x="4818" y="1"/>
                    <a:pt x="4778" y="1"/>
                    <a:pt x="4738" y="2"/>
                  </a:cubicBezTo>
                  <a:cubicBezTo>
                    <a:pt x="2632" y="2"/>
                    <a:pt x="677" y="1205"/>
                    <a:pt x="1" y="2909"/>
                  </a:cubicBezTo>
                  <a:lnTo>
                    <a:pt x="1" y="3411"/>
                  </a:lnTo>
                  <a:cubicBezTo>
                    <a:pt x="51" y="3260"/>
                    <a:pt x="76" y="3135"/>
                    <a:pt x="126" y="3010"/>
                  </a:cubicBezTo>
                  <a:cubicBezTo>
                    <a:pt x="778" y="1330"/>
                    <a:pt x="2657" y="152"/>
                    <a:pt x="4738" y="152"/>
                  </a:cubicBezTo>
                  <a:lnTo>
                    <a:pt x="4788" y="152"/>
                  </a:lnTo>
                  <a:cubicBezTo>
                    <a:pt x="5815" y="152"/>
                    <a:pt x="6743" y="428"/>
                    <a:pt x="7394" y="954"/>
                  </a:cubicBezTo>
                  <a:cubicBezTo>
                    <a:pt x="6266" y="980"/>
                    <a:pt x="5314" y="1381"/>
                    <a:pt x="4738" y="2082"/>
                  </a:cubicBezTo>
                  <a:cubicBezTo>
                    <a:pt x="4562" y="2308"/>
                    <a:pt x="4462" y="2508"/>
                    <a:pt x="4437" y="2709"/>
                  </a:cubicBezTo>
                  <a:cubicBezTo>
                    <a:pt x="4412" y="2960"/>
                    <a:pt x="4487" y="3235"/>
                    <a:pt x="4662" y="3511"/>
                  </a:cubicBezTo>
                  <a:cubicBezTo>
                    <a:pt x="5013" y="4087"/>
                    <a:pt x="5590" y="4488"/>
                    <a:pt x="6216" y="4639"/>
                  </a:cubicBezTo>
                  <a:lnTo>
                    <a:pt x="6241" y="4639"/>
                  </a:lnTo>
                  <a:cubicBezTo>
                    <a:pt x="6406" y="4675"/>
                    <a:pt x="6585" y="4699"/>
                    <a:pt x="6757" y="4699"/>
                  </a:cubicBezTo>
                  <a:cubicBezTo>
                    <a:pt x="6820" y="4699"/>
                    <a:pt x="6883" y="4696"/>
                    <a:pt x="6943" y="4689"/>
                  </a:cubicBezTo>
                  <a:cubicBezTo>
                    <a:pt x="7269" y="4664"/>
                    <a:pt x="7570" y="4589"/>
                    <a:pt x="7795" y="4438"/>
                  </a:cubicBezTo>
                  <a:cubicBezTo>
                    <a:pt x="7895" y="4388"/>
                    <a:pt x="7971" y="4313"/>
                    <a:pt x="8046" y="4213"/>
                  </a:cubicBezTo>
                  <a:cubicBezTo>
                    <a:pt x="8221" y="4037"/>
                    <a:pt x="8322" y="3812"/>
                    <a:pt x="8397" y="3661"/>
                  </a:cubicBezTo>
                  <a:cubicBezTo>
                    <a:pt x="8697" y="2834"/>
                    <a:pt x="8447" y="1832"/>
                    <a:pt x="7795" y="1130"/>
                  </a:cubicBezTo>
                  <a:lnTo>
                    <a:pt x="7795" y="1130"/>
                  </a:lnTo>
                  <a:cubicBezTo>
                    <a:pt x="8447" y="1180"/>
                    <a:pt x="8998" y="1355"/>
                    <a:pt x="9424" y="1656"/>
                  </a:cubicBezTo>
                  <a:cubicBezTo>
                    <a:pt x="9875" y="2007"/>
                    <a:pt x="10151" y="2533"/>
                    <a:pt x="10151" y="3035"/>
                  </a:cubicBezTo>
                  <a:cubicBezTo>
                    <a:pt x="10151" y="3135"/>
                    <a:pt x="10151" y="3235"/>
                    <a:pt x="10126" y="3310"/>
                  </a:cubicBezTo>
                  <a:lnTo>
                    <a:pt x="10276" y="3361"/>
                  </a:lnTo>
                  <a:cubicBezTo>
                    <a:pt x="10302" y="3235"/>
                    <a:pt x="10302" y="3135"/>
                    <a:pt x="10302" y="3035"/>
                  </a:cubicBezTo>
                  <a:cubicBezTo>
                    <a:pt x="10302" y="2483"/>
                    <a:pt x="10001" y="1907"/>
                    <a:pt x="9500" y="1556"/>
                  </a:cubicBezTo>
                  <a:cubicBezTo>
                    <a:pt x="9023" y="1180"/>
                    <a:pt x="8397" y="1005"/>
                    <a:pt x="7645" y="980"/>
                  </a:cubicBezTo>
                  <a:cubicBezTo>
                    <a:pt x="7620" y="954"/>
                    <a:pt x="7595" y="929"/>
                    <a:pt x="7545" y="904"/>
                  </a:cubicBezTo>
                  <a:cubicBezTo>
                    <a:pt x="6892" y="324"/>
                    <a:pt x="5937" y="1"/>
                    <a:pt x="4858" y="1"/>
                  </a:cubicBezTo>
                  <a:close/>
                  <a:moveTo>
                    <a:pt x="1" y="6117"/>
                  </a:moveTo>
                  <a:lnTo>
                    <a:pt x="1" y="6744"/>
                  </a:lnTo>
                  <a:cubicBezTo>
                    <a:pt x="201" y="7396"/>
                    <a:pt x="477" y="8022"/>
                    <a:pt x="828" y="8624"/>
                  </a:cubicBezTo>
                  <a:cubicBezTo>
                    <a:pt x="1028" y="8924"/>
                    <a:pt x="1229" y="9250"/>
                    <a:pt x="1454" y="9551"/>
                  </a:cubicBezTo>
                  <a:cubicBezTo>
                    <a:pt x="1780" y="10002"/>
                    <a:pt x="2106" y="10478"/>
                    <a:pt x="2357" y="11005"/>
                  </a:cubicBezTo>
                  <a:cubicBezTo>
                    <a:pt x="2733" y="11757"/>
                    <a:pt x="2858" y="12584"/>
                    <a:pt x="2783" y="13386"/>
                  </a:cubicBezTo>
                  <a:cubicBezTo>
                    <a:pt x="2733" y="13912"/>
                    <a:pt x="2582" y="14388"/>
                    <a:pt x="2306" y="14764"/>
                  </a:cubicBezTo>
                  <a:cubicBezTo>
                    <a:pt x="2156" y="14990"/>
                    <a:pt x="1956" y="15190"/>
                    <a:pt x="1730" y="15366"/>
                  </a:cubicBezTo>
                  <a:lnTo>
                    <a:pt x="1981" y="15366"/>
                  </a:lnTo>
                  <a:cubicBezTo>
                    <a:pt x="2156" y="15215"/>
                    <a:pt x="2306" y="15040"/>
                    <a:pt x="2432" y="14839"/>
                  </a:cubicBezTo>
                  <a:cubicBezTo>
                    <a:pt x="2707" y="14463"/>
                    <a:pt x="2883" y="13962"/>
                    <a:pt x="2933" y="13386"/>
                  </a:cubicBezTo>
                  <a:cubicBezTo>
                    <a:pt x="3033" y="12584"/>
                    <a:pt x="2858" y="11731"/>
                    <a:pt x="2482" y="10929"/>
                  </a:cubicBezTo>
                  <a:cubicBezTo>
                    <a:pt x="2256" y="10403"/>
                    <a:pt x="1905" y="9927"/>
                    <a:pt x="1580" y="9451"/>
                  </a:cubicBezTo>
                  <a:cubicBezTo>
                    <a:pt x="1354" y="9150"/>
                    <a:pt x="1154" y="8849"/>
                    <a:pt x="953" y="8549"/>
                  </a:cubicBezTo>
                  <a:cubicBezTo>
                    <a:pt x="502" y="7797"/>
                    <a:pt x="201" y="6970"/>
                    <a:pt x="1" y="61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6987226" y="1590733"/>
              <a:ext cx="157224" cy="157639"/>
            </a:xfrm>
            <a:custGeom>
              <a:avLst/>
              <a:gdLst/>
              <a:ahLst/>
              <a:cxnLst/>
              <a:rect l="l" t="t" r="r" b="b"/>
              <a:pathLst>
                <a:path w="1504" h="1508" extrusionOk="0">
                  <a:moveTo>
                    <a:pt x="841" y="0"/>
                  </a:moveTo>
                  <a:cubicBezTo>
                    <a:pt x="577" y="0"/>
                    <a:pt x="327" y="166"/>
                    <a:pt x="226" y="430"/>
                  </a:cubicBezTo>
                  <a:lnTo>
                    <a:pt x="0" y="1106"/>
                  </a:lnTo>
                  <a:lnTo>
                    <a:pt x="1153" y="1507"/>
                  </a:lnTo>
                  <a:lnTo>
                    <a:pt x="1404" y="831"/>
                  </a:lnTo>
                  <a:cubicBezTo>
                    <a:pt x="1504" y="505"/>
                    <a:pt x="1353" y="154"/>
                    <a:pt x="1028" y="29"/>
                  </a:cubicBezTo>
                  <a:cubicBezTo>
                    <a:pt x="966" y="10"/>
                    <a:pt x="903" y="0"/>
                    <a:pt x="8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5517350" y="1333052"/>
              <a:ext cx="2486529" cy="1712179"/>
            </a:xfrm>
            <a:custGeom>
              <a:avLst/>
              <a:gdLst/>
              <a:ahLst/>
              <a:cxnLst/>
              <a:rect l="l" t="t" r="r" b="b"/>
              <a:pathLst>
                <a:path w="23786" h="16379" extrusionOk="0">
                  <a:moveTo>
                    <a:pt x="3557" y="0"/>
                  </a:moveTo>
                  <a:cubicBezTo>
                    <a:pt x="3260" y="0"/>
                    <a:pt x="2988" y="188"/>
                    <a:pt x="2908" y="489"/>
                  </a:cubicBezTo>
                  <a:lnTo>
                    <a:pt x="1" y="9762"/>
                  </a:lnTo>
                  <a:lnTo>
                    <a:pt x="1680" y="10288"/>
                  </a:lnTo>
                  <a:lnTo>
                    <a:pt x="8497" y="12494"/>
                  </a:lnTo>
                  <a:lnTo>
                    <a:pt x="8572" y="12494"/>
                  </a:lnTo>
                  <a:lnTo>
                    <a:pt x="14587" y="14449"/>
                  </a:lnTo>
                  <a:lnTo>
                    <a:pt x="15465" y="14724"/>
                  </a:lnTo>
                  <a:lnTo>
                    <a:pt x="15515" y="14724"/>
                  </a:lnTo>
                  <a:lnTo>
                    <a:pt x="20602" y="16353"/>
                  </a:lnTo>
                  <a:lnTo>
                    <a:pt x="20602" y="16378"/>
                  </a:lnTo>
                  <a:lnTo>
                    <a:pt x="20628" y="16328"/>
                  </a:lnTo>
                  <a:lnTo>
                    <a:pt x="21755" y="12844"/>
                  </a:lnTo>
                  <a:lnTo>
                    <a:pt x="23635" y="7130"/>
                  </a:lnTo>
                  <a:cubicBezTo>
                    <a:pt x="23785" y="6704"/>
                    <a:pt x="23560" y="6253"/>
                    <a:pt x="23134" y="6128"/>
                  </a:cubicBezTo>
                  <a:lnTo>
                    <a:pt x="17946" y="4499"/>
                  </a:lnTo>
                  <a:lnTo>
                    <a:pt x="17820" y="4448"/>
                  </a:lnTo>
                  <a:lnTo>
                    <a:pt x="12282" y="2719"/>
                  </a:lnTo>
                  <a:lnTo>
                    <a:pt x="12156" y="2669"/>
                  </a:lnTo>
                  <a:lnTo>
                    <a:pt x="4387" y="213"/>
                  </a:lnTo>
                  <a:lnTo>
                    <a:pt x="3785" y="37"/>
                  </a:lnTo>
                  <a:cubicBezTo>
                    <a:pt x="3709" y="12"/>
                    <a:pt x="3633" y="0"/>
                    <a:pt x="3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6064908" y="1846324"/>
              <a:ext cx="293541" cy="441765"/>
            </a:xfrm>
            <a:custGeom>
              <a:avLst/>
              <a:gdLst/>
              <a:ahLst/>
              <a:cxnLst/>
              <a:rect l="l" t="t" r="r" b="b"/>
              <a:pathLst>
                <a:path w="2808" h="4226" extrusionOk="0">
                  <a:moveTo>
                    <a:pt x="1941" y="1"/>
                  </a:moveTo>
                  <a:cubicBezTo>
                    <a:pt x="1649" y="1"/>
                    <a:pt x="1367" y="184"/>
                    <a:pt x="1254" y="466"/>
                  </a:cubicBezTo>
                  <a:lnTo>
                    <a:pt x="151" y="3173"/>
                  </a:lnTo>
                  <a:cubicBezTo>
                    <a:pt x="1" y="3574"/>
                    <a:pt x="176" y="4000"/>
                    <a:pt x="552" y="4175"/>
                  </a:cubicBezTo>
                  <a:cubicBezTo>
                    <a:pt x="643" y="4209"/>
                    <a:pt x="737" y="4225"/>
                    <a:pt x="829" y="4225"/>
                  </a:cubicBezTo>
                  <a:cubicBezTo>
                    <a:pt x="1143" y="4225"/>
                    <a:pt x="1439" y="4040"/>
                    <a:pt x="1555" y="3749"/>
                  </a:cubicBezTo>
                  <a:lnTo>
                    <a:pt x="2658" y="1042"/>
                  </a:lnTo>
                  <a:cubicBezTo>
                    <a:pt x="2808" y="666"/>
                    <a:pt x="2633" y="215"/>
                    <a:pt x="2232" y="65"/>
                  </a:cubicBezTo>
                  <a:cubicBezTo>
                    <a:pt x="2138" y="21"/>
                    <a:pt x="2039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5981070" y="1930162"/>
              <a:ext cx="461219" cy="272941"/>
            </a:xfrm>
            <a:custGeom>
              <a:avLst/>
              <a:gdLst/>
              <a:ahLst/>
              <a:cxnLst/>
              <a:rect l="l" t="t" r="r" b="b"/>
              <a:pathLst>
                <a:path w="4412" h="2611" extrusionOk="0">
                  <a:moveTo>
                    <a:pt x="839" y="1"/>
                  </a:moveTo>
                  <a:cubicBezTo>
                    <a:pt x="546" y="1"/>
                    <a:pt x="264" y="184"/>
                    <a:pt x="151" y="466"/>
                  </a:cubicBezTo>
                  <a:cubicBezTo>
                    <a:pt x="1" y="867"/>
                    <a:pt x="176" y="1293"/>
                    <a:pt x="552" y="1468"/>
                  </a:cubicBezTo>
                  <a:lnTo>
                    <a:pt x="3259" y="2546"/>
                  </a:lnTo>
                  <a:cubicBezTo>
                    <a:pt x="3359" y="2590"/>
                    <a:pt x="3461" y="2610"/>
                    <a:pt x="3560" y="2610"/>
                  </a:cubicBezTo>
                  <a:cubicBezTo>
                    <a:pt x="3857" y="2610"/>
                    <a:pt x="4130" y="2427"/>
                    <a:pt x="4262" y="2145"/>
                  </a:cubicBezTo>
                  <a:cubicBezTo>
                    <a:pt x="4412" y="1744"/>
                    <a:pt x="4237" y="1318"/>
                    <a:pt x="3836" y="1142"/>
                  </a:cubicBezTo>
                  <a:lnTo>
                    <a:pt x="1129" y="65"/>
                  </a:lnTo>
                  <a:cubicBezTo>
                    <a:pt x="1035" y="21"/>
                    <a:pt x="936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5517350" y="1328452"/>
              <a:ext cx="458606" cy="1080160"/>
            </a:xfrm>
            <a:custGeom>
              <a:avLst/>
              <a:gdLst/>
              <a:ahLst/>
              <a:cxnLst/>
              <a:rect l="l" t="t" r="r" b="b"/>
              <a:pathLst>
                <a:path w="4387" h="10333" extrusionOk="0">
                  <a:moveTo>
                    <a:pt x="3448" y="0"/>
                  </a:moveTo>
                  <a:cubicBezTo>
                    <a:pt x="3217" y="0"/>
                    <a:pt x="3012" y="144"/>
                    <a:pt x="2933" y="382"/>
                  </a:cubicBezTo>
                  <a:lnTo>
                    <a:pt x="1" y="9806"/>
                  </a:lnTo>
                  <a:lnTo>
                    <a:pt x="1680" y="10332"/>
                  </a:lnTo>
                  <a:lnTo>
                    <a:pt x="4387" y="257"/>
                  </a:lnTo>
                  <a:lnTo>
                    <a:pt x="3635" y="31"/>
                  </a:lnTo>
                  <a:cubicBezTo>
                    <a:pt x="3572" y="10"/>
                    <a:pt x="3509" y="0"/>
                    <a:pt x="34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5850087" y="1727258"/>
              <a:ext cx="752043" cy="691813"/>
            </a:xfrm>
            <a:custGeom>
              <a:avLst/>
              <a:gdLst/>
              <a:ahLst/>
              <a:cxnLst/>
              <a:rect l="l" t="t" r="r" b="b"/>
              <a:pathLst>
                <a:path w="7194" h="6618" extrusionOk="0">
                  <a:moveTo>
                    <a:pt x="3434" y="76"/>
                  </a:moveTo>
                  <a:cubicBezTo>
                    <a:pt x="3986" y="76"/>
                    <a:pt x="4537" y="201"/>
                    <a:pt x="5038" y="502"/>
                  </a:cubicBezTo>
                  <a:cubicBezTo>
                    <a:pt x="5790" y="928"/>
                    <a:pt x="6342" y="1630"/>
                    <a:pt x="6567" y="2482"/>
                  </a:cubicBezTo>
                  <a:cubicBezTo>
                    <a:pt x="6768" y="3309"/>
                    <a:pt x="6668" y="4186"/>
                    <a:pt x="6216" y="4938"/>
                  </a:cubicBezTo>
                  <a:cubicBezTo>
                    <a:pt x="5790" y="5690"/>
                    <a:pt x="5089" y="6216"/>
                    <a:pt x="4261" y="6442"/>
                  </a:cubicBezTo>
                  <a:cubicBezTo>
                    <a:pt x="3989" y="6516"/>
                    <a:pt x="3712" y="6552"/>
                    <a:pt x="3435" y="6552"/>
                  </a:cubicBezTo>
                  <a:cubicBezTo>
                    <a:pt x="2870" y="6552"/>
                    <a:pt x="2310" y="6402"/>
                    <a:pt x="1805" y="6116"/>
                  </a:cubicBezTo>
                  <a:cubicBezTo>
                    <a:pt x="1053" y="5690"/>
                    <a:pt x="527" y="4988"/>
                    <a:pt x="302" y="4136"/>
                  </a:cubicBezTo>
                  <a:cubicBezTo>
                    <a:pt x="76" y="3309"/>
                    <a:pt x="176" y="2432"/>
                    <a:pt x="627" y="1680"/>
                  </a:cubicBezTo>
                  <a:cubicBezTo>
                    <a:pt x="1229" y="652"/>
                    <a:pt x="2307" y="76"/>
                    <a:pt x="3434" y="76"/>
                  </a:cubicBezTo>
                  <a:close/>
                  <a:moveTo>
                    <a:pt x="3433" y="1"/>
                  </a:moveTo>
                  <a:cubicBezTo>
                    <a:pt x="2289" y="1"/>
                    <a:pt x="1173" y="597"/>
                    <a:pt x="552" y="1655"/>
                  </a:cubicBezTo>
                  <a:cubicBezTo>
                    <a:pt x="126" y="2407"/>
                    <a:pt x="1" y="3309"/>
                    <a:pt x="226" y="4161"/>
                  </a:cubicBezTo>
                  <a:cubicBezTo>
                    <a:pt x="452" y="5013"/>
                    <a:pt x="1003" y="5740"/>
                    <a:pt x="1755" y="6166"/>
                  </a:cubicBezTo>
                  <a:cubicBezTo>
                    <a:pt x="2282" y="6467"/>
                    <a:pt x="2833" y="6617"/>
                    <a:pt x="3409" y="6617"/>
                  </a:cubicBezTo>
                  <a:cubicBezTo>
                    <a:pt x="3710" y="6617"/>
                    <a:pt x="3986" y="6592"/>
                    <a:pt x="4287" y="6517"/>
                  </a:cubicBezTo>
                  <a:cubicBezTo>
                    <a:pt x="5139" y="6266"/>
                    <a:pt x="5840" y="5740"/>
                    <a:pt x="6292" y="4963"/>
                  </a:cubicBezTo>
                  <a:cubicBezTo>
                    <a:pt x="7194" y="3384"/>
                    <a:pt x="6668" y="1354"/>
                    <a:pt x="5089" y="452"/>
                  </a:cubicBezTo>
                  <a:cubicBezTo>
                    <a:pt x="4567" y="146"/>
                    <a:pt x="3997" y="1"/>
                    <a:pt x="3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6848298" y="1720358"/>
              <a:ext cx="180954" cy="94081"/>
            </a:xfrm>
            <a:custGeom>
              <a:avLst/>
              <a:gdLst/>
              <a:ahLst/>
              <a:cxnLst/>
              <a:rect l="l" t="t" r="r" b="b"/>
              <a:pathLst>
                <a:path w="1731" h="900" extrusionOk="0">
                  <a:moveTo>
                    <a:pt x="269" y="1"/>
                  </a:moveTo>
                  <a:cubicBezTo>
                    <a:pt x="168" y="1"/>
                    <a:pt x="71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54" y="894"/>
                  </a:lnTo>
                  <a:cubicBezTo>
                    <a:pt x="1374" y="898"/>
                    <a:pt x="1395" y="900"/>
                    <a:pt x="1417" y="900"/>
                  </a:cubicBezTo>
                  <a:cubicBezTo>
                    <a:pt x="1526" y="900"/>
                    <a:pt x="1638" y="844"/>
                    <a:pt x="1680" y="718"/>
                  </a:cubicBezTo>
                  <a:cubicBezTo>
                    <a:pt x="1730" y="593"/>
                    <a:pt x="1655" y="443"/>
                    <a:pt x="1530" y="418"/>
                  </a:cubicBezTo>
                  <a:lnTo>
                    <a:pt x="352" y="17"/>
                  </a:lnTo>
                  <a:cubicBezTo>
                    <a:pt x="325" y="6"/>
                    <a:pt x="297" y="1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7089357" y="1801583"/>
              <a:ext cx="180850" cy="95127"/>
            </a:xfrm>
            <a:custGeom>
              <a:avLst/>
              <a:gdLst/>
              <a:ahLst/>
              <a:cxnLst/>
              <a:rect l="l" t="t" r="r" b="b"/>
              <a:pathLst>
                <a:path w="1730" h="910" extrusionOk="0">
                  <a:moveTo>
                    <a:pt x="294" y="1"/>
                  </a:moveTo>
                  <a:cubicBezTo>
                    <a:pt x="191" y="1"/>
                    <a:pt x="90" y="68"/>
                    <a:pt x="51" y="167"/>
                  </a:cubicBezTo>
                  <a:cubicBezTo>
                    <a:pt x="1" y="317"/>
                    <a:pt x="76" y="443"/>
                    <a:pt x="201" y="493"/>
                  </a:cubicBezTo>
                  <a:lnTo>
                    <a:pt x="1379" y="894"/>
                  </a:lnTo>
                  <a:cubicBezTo>
                    <a:pt x="1405" y="904"/>
                    <a:pt x="1432" y="909"/>
                    <a:pt x="1459" y="909"/>
                  </a:cubicBezTo>
                  <a:cubicBezTo>
                    <a:pt x="1562" y="909"/>
                    <a:pt x="1660" y="837"/>
                    <a:pt x="1680" y="718"/>
                  </a:cubicBezTo>
                  <a:cubicBezTo>
                    <a:pt x="1730" y="593"/>
                    <a:pt x="1655" y="443"/>
                    <a:pt x="1529" y="418"/>
                  </a:cubicBezTo>
                  <a:lnTo>
                    <a:pt x="376" y="17"/>
                  </a:lnTo>
                  <a:cubicBezTo>
                    <a:pt x="350" y="6"/>
                    <a:pt x="322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7487638" y="2252761"/>
              <a:ext cx="196530" cy="172169"/>
            </a:xfrm>
            <a:custGeom>
              <a:avLst/>
              <a:gdLst/>
              <a:ahLst/>
              <a:cxnLst/>
              <a:rect l="l" t="t" r="r" b="b"/>
              <a:pathLst>
                <a:path w="1880" h="1647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0" y="788"/>
                    <a:pt x="125" y="1290"/>
                    <a:pt x="526" y="1540"/>
                  </a:cubicBezTo>
                  <a:cubicBezTo>
                    <a:pt x="647" y="1613"/>
                    <a:pt x="780" y="1646"/>
                    <a:pt x="913" y="1646"/>
                  </a:cubicBezTo>
                  <a:cubicBezTo>
                    <a:pt x="1195" y="1646"/>
                    <a:pt x="1476" y="1495"/>
                    <a:pt x="1629" y="1239"/>
                  </a:cubicBezTo>
                  <a:cubicBezTo>
                    <a:pt x="1880" y="838"/>
                    <a:pt x="1729" y="337"/>
                    <a:pt x="1353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7592383" y="2459742"/>
              <a:ext cx="196635" cy="172692"/>
            </a:xfrm>
            <a:custGeom>
              <a:avLst/>
              <a:gdLst/>
              <a:ahLst/>
              <a:cxnLst/>
              <a:rect l="l" t="t" r="r" b="b"/>
              <a:pathLst>
                <a:path w="1881" h="1652" extrusionOk="0">
                  <a:moveTo>
                    <a:pt x="933" y="0"/>
                  </a:moveTo>
                  <a:cubicBezTo>
                    <a:pt x="649" y="0"/>
                    <a:pt x="376" y="145"/>
                    <a:pt x="226" y="412"/>
                  </a:cubicBezTo>
                  <a:cubicBezTo>
                    <a:pt x="1" y="813"/>
                    <a:pt x="126" y="1315"/>
                    <a:pt x="527" y="1540"/>
                  </a:cubicBezTo>
                  <a:cubicBezTo>
                    <a:pt x="652" y="1615"/>
                    <a:pt x="794" y="1652"/>
                    <a:pt x="936" y="1652"/>
                  </a:cubicBezTo>
                  <a:cubicBezTo>
                    <a:pt x="1220" y="1652"/>
                    <a:pt x="1504" y="1507"/>
                    <a:pt x="1655" y="1239"/>
                  </a:cubicBezTo>
                  <a:cubicBezTo>
                    <a:pt x="1880" y="838"/>
                    <a:pt x="1730" y="337"/>
                    <a:pt x="1354" y="112"/>
                  </a:cubicBezTo>
                  <a:cubicBezTo>
                    <a:pt x="1220" y="36"/>
                    <a:pt x="1075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7380176" y="2530409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33" y="1"/>
                  </a:moveTo>
                  <a:cubicBezTo>
                    <a:pt x="649" y="1"/>
                    <a:pt x="376" y="146"/>
                    <a:pt x="226" y="413"/>
                  </a:cubicBezTo>
                  <a:cubicBezTo>
                    <a:pt x="0" y="789"/>
                    <a:pt x="126" y="1290"/>
                    <a:pt x="527" y="1541"/>
                  </a:cubicBezTo>
                  <a:cubicBezTo>
                    <a:pt x="655" y="1613"/>
                    <a:pt x="794" y="1647"/>
                    <a:pt x="931" y="1647"/>
                  </a:cubicBezTo>
                  <a:cubicBezTo>
                    <a:pt x="1221" y="1647"/>
                    <a:pt x="1501" y="1496"/>
                    <a:pt x="1655" y="1240"/>
                  </a:cubicBezTo>
                  <a:cubicBezTo>
                    <a:pt x="1880" y="839"/>
                    <a:pt x="1730" y="338"/>
                    <a:pt x="1354" y="112"/>
                  </a:cubicBezTo>
                  <a:cubicBezTo>
                    <a:pt x="1220" y="37"/>
                    <a:pt x="1075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7275326" y="2344962"/>
              <a:ext cx="196635" cy="172169"/>
            </a:xfrm>
            <a:custGeom>
              <a:avLst/>
              <a:gdLst/>
              <a:ahLst/>
              <a:cxnLst/>
              <a:rect l="l" t="t" r="r" b="b"/>
              <a:pathLst>
                <a:path w="1881" h="1647" extrusionOk="0">
                  <a:moveTo>
                    <a:pt x="967" y="1"/>
                  </a:moveTo>
                  <a:cubicBezTo>
                    <a:pt x="683" y="1"/>
                    <a:pt x="397" y="152"/>
                    <a:pt x="227" y="408"/>
                  </a:cubicBezTo>
                  <a:cubicBezTo>
                    <a:pt x="1" y="809"/>
                    <a:pt x="151" y="1310"/>
                    <a:pt x="527" y="1535"/>
                  </a:cubicBezTo>
                  <a:cubicBezTo>
                    <a:pt x="661" y="1611"/>
                    <a:pt x="806" y="1647"/>
                    <a:pt x="948" y="1647"/>
                  </a:cubicBezTo>
                  <a:cubicBezTo>
                    <a:pt x="1232" y="1647"/>
                    <a:pt x="1505" y="1502"/>
                    <a:pt x="1655" y="1235"/>
                  </a:cubicBezTo>
                  <a:cubicBezTo>
                    <a:pt x="1881" y="859"/>
                    <a:pt x="1755" y="332"/>
                    <a:pt x="1354" y="107"/>
                  </a:cubicBezTo>
                  <a:cubicBezTo>
                    <a:pt x="1234" y="35"/>
                    <a:pt x="1100" y="1"/>
                    <a:pt x="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6575878" y="2445316"/>
              <a:ext cx="138930" cy="120215"/>
            </a:xfrm>
            <a:custGeom>
              <a:avLst/>
              <a:gdLst/>
              <a:ahLst/>
              <a:cxnLst/>
              <a:rect l="l" t="t" r="r" b="b"/>
              <a:pathLst>
                <a:path w="1329" h="1150" extrusionOk="0">
                  <a:moveTo>
                    <a:pt x="1064" y="1"/>
                  </a:moveTo>
                  <a:cubicBezTo>
                    <a:pt x="899" y="1"/>
                    <a:pt x="649" y="127"/>
                    <a:pt x="426" y="350"/>
                  </a:cubicBezTo>
                  <a:cubicBezTo>
                    <a:pt x="126" y="626"/>
                    <a:pt x="0" y="976"/>
                    <a:pt x="126" y="1102"/>
                  </a:cubicBezTo>
                  <a:cubicBezTo>
                    <a:pt x="158" y="1134"/>
                    <a:pt x="204" y="1150"/>
                    <a:pt x="260" y="1150"/>
                  </a:cubicBezTo>
                  <a:cubicBezTo>
                    <a:pt x="419" y="1150"/>
                    <a:pt x="655" y="1023"/>
                    <a:pt x="877" y="801"/>
                  </a:cubicBezTo>
                  <a:cubicBezTo>
                    <a:pt x="1178" y="525"/>
                    <a:pt x="1329" y="199"/>
                    <a:pt x="1203" y="49"/>
                  </a:cubicBezTo>
                  <a:cubicBezTo>
                    <a:pt x="1171" y="16"/>
                    <a:pt x="1123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6759234" y="2500302"/>
              <a:ext cx="138930" cy="119274"/>
            </a:xfrm>
            <a:custGeom>
              <a:avLst/>
              <a:gdLst/>
              <a:ahLst/>
              <a:cxnLst/>
              <a:rect l="l" t="t" r="r" b="b"/>
              <a:pathLst>
                <a:path w="1329" h="1141" extrusionOk="0">
                  <a:moveTo>
                    <a:pt x="1087" y="1"/>
                  </a:moveTo>
                  <a:cubicBezTo>
                    <a:pt x="922" y="1"/>
                    <a:pt x="673" y="122"/>
                    <a:pt x="452" y="325"/>
                  </a:cubicBezTo>
                  <a:cubicBezTo>
                    <a:pt x="151" y="626"/>
                    <a:pt x="1" y="952"/>
                    <a:pt x="126" y="1077"/>
                  </a:cubicBezTo>
                  <a:cubicBezTo>
                    <a:pt x="162" y="1120"/>
                    <a:pt x="217" y="1141"/>
                    <a:pt x="284" y="1141"/>
                  </a:cubicBezTo>
                  <a:cubicBezTo>
                    <a:pt x="449" y="1141"/>
                    <a:pt x="689" y="1015"/>
                    <a:pt x="903" y="801"/>
                  </a:cubicBezTo>
                  <a:cubicBezTo>
                    <a:pt x="1204" y="526"/>
                    <a:pt x="1329" y="175"/>
                    <a:pt x="1229" y="49"/>
                  </a:cubicBezTo>
                  <a:cubicBezTo>
                    <a:pt x="1196" y="16"/>
                    <a:pt x="1147" y="1"/>
                    <a:pt x="1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6934749" y="2560620"/>
              <a:ext cx="139035" cy="117706"/>
            </a:xfrm>
            <a:custGeom>
              <a:avLst/>
              <a:gdLst/>
              <a:ahLst/>
              <a:cxnLst/>
              <a:rect l="l" t="t" r="r" b="b"/>
              <a:pathLst>
                <a:path w="1330" h="1126" extrusionOk="0">
                  <a:moveTo>
                    <a:pt x="1067" y="0"/>
                  </a:moveTo>
                  <a:cubicBezTo>
                    <a:pt x="908" y="0"/>
                    <a:pt x="673" y="122"/>
                    <a:pt x="452" y="325"/>
                  </a:cubicBezTo>
                  <a:cubicBezTo>
                    <a:pt x="151" y="625"/>
                    <a:pt x="1" y="951"/>
                    <a:pt x="126" y="1076"/>
                  </a:cubicBezTo>
                  <a:cubicBezTo>
                    <a:pt x="159" y="1110"/>
                    <a:pt x="208" y="1125"/>
                    <a:pt x="267" y="1125"/>
                  </a:cubicBezTo>
                  <a:cubicBezTo>
                    <a:pt x="431" y="1125"/>
                    <a:pt x="675" y="1004"/>
                    <a:pt x="878" y="801"/>
                  </a:cubicBezTo>
                  <a:cubicBezTo>
                    <a:pt x="1179" y="500"/>
                    <a:pt x="1329" y="174"/>
                    <a:pt x="1204" y="49"/>
                  </a:cubicBezTo>
                  <a:cubicBezTo>
                    <a:pt x="1171" y="16"/>
                    <a:pt x="1124" y="0"/>
                    <a:pt x="10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6746167" y="1611954"/>
              <a:ext cx="647192" cy="395770"/>
            </a:xfrm>
            <a:custGeom>
              <a:avLst/>
              <a:gdLst/>
              <a:ahLst/>
              <a:cxnLst/>
              <a:rect l="l" t="t" r="r" b="b"/>
              <a:pathLst>
                <a:path w="6191" h="3786" extrusionOk="0">
                  <a:moveTo>
                    <a:pt x="401" y="1"/>
                  </a:moveTo>
                  <a:lnTo>
                    <a:pt x="0" y="2081"/>
                  </a:lnTo>
                  <a:lnTo>
                    <a:pt x="5439" y="3785"/>
                  </a:lnTo>
                  <a:lnTo>
                    <a:pt x="6191" y="1831"/>
                  </a:lnTo>
                  <a:lnTo>
                    <a:pt x="6065" y="1780"/>
                  </a:lnTo>
                  <a:lnTo>
                    <a:pt x="5364" y="3635"/>
                  </a:lnTo>
                  <a:lnTo>
                    <a:pt x="151" y="2006"/>
                  </a:lnTo>
                  <a:lnTo>
                    <a:pt x="527" y="5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6405590" y="1950651"/>
              <a:ext cx="867243" cy="921685"/>
            </a:xfrm>
            <a:custGeom>
              <a:avLst/>
              <a:gdLst/>
              <a:ahLst/>
              <a:cxnLst/>
              <a:rect l="l" t="t" r="r" b="b"/>
              <a:pathLst>
                <a:path w="8296" h="8817" extrusionOk="0">
                  <a:moveTo>
                    <a:pt x="3653" y="1"/>
                  </a:moveTo>
                  <a:cubicBezTo>
                    <a:pt x="3231" y="1"/>
                    <a:pt x="2838" y="242"/>
                    <a:pt x="2657" y="646"/>
                  </a:cubicBezTo>
                  <a:lnTo>
                    <a:pt x="0" y="6586"/>
                  </a:lnTo>
                  <a:lnTo>
                    <a:pt x="75" y="6611"/>
                  </a:lnTo>
                  <a:lnTo>
                    <a:pt x="2707" y="671"/>
                  </a:lnTo>
                  <a:cubicBezTo>
                    <a:pt x="2886" y="293"/>
                    <a:pt x="3254" y="73"/>
                    <a:pt x="3636" y="73"/>
                  </a:cubicBezTo>
                  <a:cubicBezTo>
                    <a:pt x="3736" y="73"/>
                    <a:pt x="3836" y="88"/>
                    <a:pt x="3935" y="119"/>
                  </a:cubicBezTo>
                  <a:lnTo>
                    <a:pt x="7444" y="1172"/>
                  </a:lnTo>
                  <a:cubicBezTo>
                    <a:pt x="7920" y="1322"/>
                    <a:pt x="8221" y="1824"/>
                    <a:pt x="8146" y="2325"/>
                  </a:cubicBezTo>
                  <a:lnTo>
                    <a:pt x="7043" y="8315"/>
                  </a:lnTo>
                  <a:lnTo>
                    <a:pt x="6968" y="8816"/>
                  </a:lnTo>
                  <a:lnTo>
                    <a:pt x="7018" y="8816"/>
                  </a:lnTo>
                  <a:lnTo>
                    <a:pt x="7118" y="8290"/>
                  </a:lnTo>
                  <a:lnTo>
                    <a:pt x="8196" y="2350"/>
                  </a:lnTo>
                  <a:cubicBezTo>
                    <a:pt x="8296" y="1799"/>
                    <a:pt x="7970" y="1272"/>
                    <a:pt x="7444" y="1122"/>
                  </a:cubicBezTo>
                  <a:lnTo>
                    <a:pt x="3960" y="44"/>
                  </a:lnTo>
                  <a:cubicBezTo>
                    <a:pt x="3858" y="15"/>
                    <a:pt x="3754" y="1"/>
                    <a:pt x="3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6678010" y="2165473"/>
              <a:ext cx="500526" cy="266669"/>
            </a:xfrm>
            <a:custGeom>
              <a:avLst/>
              <a:gdLst/>
              <a:ahLst/>
              <a:cxnLst/>
              <a:rect l="l" t="t" r="r" b="b"/>
              <a:pathLst>
                <a:path w="4788" h="2551" extrusionOk="0">
                  <a:moveTo>
                    <a:pt x="846" y="69"/>
                  </a:moveTo>
                  <a:cubicBezTo>
                    <a:pt x="908" y="69"/>
                    <a:pt x="970" y="78"/>
                    <a:pt x="1028" y="94"/>
                  </a:cubicBezTo>
                  <a:lnTo>
                    <a:pt x="4186" y="1047"/>
                  </a:lnTo>
                  <a:cubicBezTo>
                    <a:pt x="4236" y="1047"/>
                    <a:pt x="4286" y="1072"/>
                    <a:pt x="4337" y="1097"/>
                  </a:cubicBezTo>
                  <a:cubicBezTo>
                    <a:pt x="4462" y="1172"/>
                    <a:pt x="4537" y="1272"/>
                    <a:pt x="4612" y="1398"/>
                  </a:cubicBezTo>
                  <a:cubicBezTo>
                    <a:pt x="4712" y="1573"/>
                    <a:pt x="4738" y="1774"/>
                    <a:pt x="4662" y="1949"/>
                  </a:cubicBezTo>
                  <a:cubicBezTo>
                    <a:pt x="4612" y="2150"/>
                    <a:pt x="4487" y="2300"/>
                    <a:pt x="4311" y="2400"/>
                  </a:cubicBezTo>
                  <a:cubicBezTo>
                    <a:pt x="4209" y="2459"/>
                    <a:pt x="4097" y="2483"/>
                    <a:pt x="3987" y="2483"/>
                  </a:cubicBezTo>
                  <a:cubicBezTo>
                    <a:pt x="3910" y="2483"/>
                    <a:pt x="3833" y="2471"/>
                    <a:pt x="3760" y="2450"/>
                  </a:cubicBezTo>
                  <a:lnTo>
                    <a:pt x="602" y="1523"/>
                  </a:lnTo>
                  <a:cubicBezTo>
                    <a:pt x="427" y="1473"/>
                    <a:pt x="276" y="1348"/>
                    <a:pt x="176" y="1172"/>
                  </a:cubicBezTo>
                  <a:cubicBezTo>
                    <a:pt x="76" y="997"/>
                    <a:pt x="51" y="796"/>
                    <a:pt x="126" y="596"/>
                  </a:cubicBezTo>
                  <a:cubicBezTo>
                    <a:pt x="176" y="420"/>
                    <a:pt x="301" y="270"/>
                    <a:pt x="477" y="170"/>
                  </a:cubicBezTo>
                  <a:cubicBezTo>
                    <a:pt x="594" y="103"/>
                    <a:pt x="722" y="69"/>
                    <a:pt x="846" y="69"/>
                  </a:cubicBezTo>
                  <a:close/>
                  <a:moveTo>
                    <a:pt x="809" y="1"/>
                  </a:moveTo>
                  <a:cubicBezTo>
                    <a:pt x="683" y="1"/>
                    <a:pt x="558" y="34"/>
                    <a:pt x="452" y="94"/>
                  </a:cubicBezTo>
                  <a:cubicBezTo>
                    <a:pt x="251" y="220"/>
                    <a:pt x="101" y="370"/>
                    <a:pt x="51" y="596"/>
                  </a:cubicBezTo>
                  <a:cubicBezTo>
                    <a:pt x="1" y="796"/>
                    <a:pt x="1" y="997"/>
                    <a:pt x="126" y="1197"/>
                  </a:cubicBezTo>
                  <a:cubicBezTo>
                    <a:pt x="176" y="1323"/>
                    <a:pt x="301" y="1448"/>
                    <a:pt x="427" y="1498"/>
                  </a:cubicBezTo>
                  <a:cubicBezTo>
                    <a:pt x="477" y="1548"/>
                    <a:pt x="527" y="1573"/>
                    <a:pt x="602" y="1598"/>
                  </a:cubicBezTo>
                  <a:lnTo>
                    <a:pt x="3735" y="2526"/>
                  </a:lnTo>
                  <a:cubicBezTo>
                    <a:pt x="3802" y="2542"/>
                    <a:pt x="3871" y="2551"/>
                    <a:pt x="3941" y="2551"/>
                  </a:cubicBezTo>
                  <a:cubicBezTo>
                    <a:pt x="4080" y="2551"/>
                    <a:pt x="4220" y="2517"/>
                    <a:pt x="4337" y="2450"/>
                  </a:cubicBezTo>
                  <a:cubicBezTo>
                    <a:pt x="4537" y="2350"/>
                    <a:pt x="4662" y="2175"/>
                    <a:pt x="4738" y="1974"/>
                  </a:cubicBezTo>
                  <a:cubicBezTo>
                    <a:pt x="4788" y="1774"/>
                    <a:pt x="4763" y="1548"/>
                    <a:pt x="4662" y="1373"/>
                  </a:cubicBezTo>
                  <a:cubicBezTo>
                    <a:pt x="4562" y="1172"/>
                    <a:pt x="4387" y="1047"/>
                    <a:pt x="4186" y="972"/>
                  </a:cubicBezTo>
                  <a:lnTo>
                    <a:pt x="1053" y="44"/>
                  </a:lnTo>
                  <a:cubicBezTo>
                    <a:pt x="974" y="15"/>
                    <a:pt x="891" y="1"/>
                    <a:pt x="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7042212" y="2675714"/>
              <a:ext cx="749429" cy="366918"/>
            </a:xfrm>
            <a:custGeom>
              <a:avLst/>
              <a:gdLst/>
              <a:ahLst/>
              <a:cxnLst/>
              <a:rect l="l" t="t" r="r" b="b"/>
              <a:pathLst>
                <a:path w="7169" h="3510" extrusionOk="0">
                  <a:moveTo>
                    <a:pt x="7168" y="0"/>
                  </a:moveTo>
                  <a:lnTo>
                    <a:pt x="1028" y="1354"/>
                  </a:lnTo>
                  <a:lnTo>
                    <a:pt x="953" y="1379"/>
                  </a:lnTo>
                  <a:lnTo>
                    <a:pt x="0" y="1605"/>
                  </a:lnTo>
                  <a:lnTo>
                    <a:pt x="878" y="1880"/>
                  </a:lnTo>
                  <a:lnTo>
                    <a:pt x="928" y="1880"/>
                  </a:lnTo>
                  <a:lnTo>
                    <a:pt x="6015" y="3509"/>
                  </a:lnTo>
                  <a:lnTo>
                    <a:pt x="6041" y="3484"/>
                  </a:lnTo>
                  <a:lnTo>
                    <a:pt x="7168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5873712" y="2665678"/>
              <a:ext cx="2444505" cy="1540219"/>
            </a:xfrm>
            <a:custGeom>
              <a:avLst/>
              <a:gdLst/>
              <a:ahLst/>
              <a:cxnLst/>
              <a:rect l="l" t="t" r="r" b="b"/>
              <a:pathLst>
                <a:path w="23384" h="14734" extrusionOk="0">
                  <a:moveTo>
                    <a:pt x="20604" y="1"/>
                  </a:moveTo>
                  <a:cubicBezTo>
                    <a:pt x="20545" y="1"/>
                    <a:pt x="20486" y="7"/>
                    <a:pt x="20427" y="21"/>
                  </a:cubicBezTo>
                  <a:lnTo>
                    <a:pt x="15113" y="1199"/>
                  </a:lnTo>
                  <a:lnTo>
                    <a:pt x="14988" y="1224"/>
                  </a:lnTo>
                  <a:lnTo>
                    <a:pt x="9324" y="2477"/>
                  </a:lnTo>
                  <a:lnTo>
                    <a:pt x="9198" y="2503"/>
                  </a:lnTo>
                  <a:lnTo>
                    <a:pt x="1228" y="4282"/>
                  </a:lnTo>
                  <a:lnTo>
                    <a:pt x="627" y="4432"/>
                  </a:lnTo>
                  <a:cubicBezTo>
                    <a:pt x="251" y="4508"/>
                    <a:pt x="0" y="4883"/>
                    <a:pt x="101" y="5284"/>
                  </a:cubicBezTo>
                  <a:lnTo>
                    <a:pt x="2256" y="14733"/>
                  </a:lnTo>
                  <a:lnTo>
                    <a:pt x="3960" y="14382"/>
                  </a:lnTo>
                  <a:lnTo>
                    <a:pt x="10953" y="12853"/>
                  </a:lnTo>
                  <a:lnTo>
                    <a:pt x="11028" y="12828"/>
                  </a:lnTo>
                  <a:lnTo>
                    <a:pt x="18096" y="11300"/>
                  </a:lnTo>
                  <a:lnTo>
                    <a:pt x="18171" y="11274"/>
                  </a:lnTo>
                  <a:lnTo>
                    <a:pt x="23384" y="10147"/>
                  </a:lnTo>
                  <a:lnTo>
                    <a:pt x="21379" y="623"/>
                  </a:lnTo>
                  <a:cubicBezTo>
                    <a:pt x="21293" y="256"/>
                    <a:pt x="20965" y="1"/>
                    <a:pt x="20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6452735" y="3388755"/>
              <a:ext cx="235837" cy="456922"/>
            </a:xfrm>
            <a:custGeom>
              <a:avLst/>
              <a:gdLst/>
              <a:ahLst/>
              <a:cxnLst/>
              <a:rect l="l" t="t" r="r" b="b"/>
              <a:pathLst>
                <a:path w="2256" h="4371" extrusionOk="0">
                  <a:moveTo>
                    <a:pt x="844" y="1"/>
                  </a:moveTo>
                  <a:cubicBezTo>
                    <a:pt x="789" y="1"/>
                    <a:pt x="733" y="8"/>
                    <a:pt x="677" y="22"/>
                  </a:cubicBezTo>
                  <a:cubicBezTo>
                    <a:pt x="251" y="97"/>
                    <a:pt x="0" y="498"/>
                    <a:pt x="100" y="924"/>
                  </a:cubicBezTo>
                  <a:lnTo>
                    <a:pt x="702" y="3756"/>
                  </a:lnTo>
                  <a:cubicBezTo>
                    <a:pt x="768" y="4132"/>
                    <a:pt x="1088" y="4371"/>
                    <a:pt x="1454" y="4371"/>
                  </a:cubicBezTo>
                  <a:cubicBezTo>
                    <a:pt x="1504" y="4371"/>
                    <a:pt x="1554" y="4366"/>
                    <a:pt x="1604" y="4357"/>
                  </a:cubicBezTo>
                  <a:cubicBezTo>
                    <a:pt x="2005" y="4257"/>
                    <a:pt x="2256" y="3856"/>
                    <a:pt x="2181" y="3455"/>
                  </a:cubicBezTo>
                  <a:lnTo>
                    <a:pt x="1579" y="598"/>
                  </a:lnTo>
                  <a:cubicBezTo>
                    <a:pt x="1493" y="253"/>
                    <a:pt x="1184" y="1"/>
                    <a:pt x="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6334819" y="3504894"/>
              <a:ext cx="471673" cy="222869"/>
            </a:xfrm>
            <a:custGeom>
              <a:avLst/>
              <a:gdLst/>
              <a:ahLst/>
              <a:cxnLst/>
              <a:rect l="l" t="t" r="r" b="b"/>
              <a:pathLst>
                <a:path w="4512" h="2132" extrusionOk="0">
                  <a:moveTo>
                    <a:pt x="3676" y="0"/>
                  </a:moveTo>
                  <a:cubicBezTo>
                    <a:pt x="3629" y="0"/>
                    <a:pt x="3582" y="4"/>
                    <a:pt x="3534" y="13"/>
                  </a:cubicBezTo>
                  <a:lnTo>
                    <a:pt x="677" y="640"/>
                  </a:lnTo>
                  <a:cubicBezTo>
                    <a:pt x="276" y="715"/>
                    <a:pt x="0" y="1116"/>
                    <a:pt x="101" y="1542"/>
                  </a:cubicBezTo>
                  <a:cubicBezTo>
                    <a:pt x="167" y="1895"/>
                    <a:pt x="486" y="2132"/>
                    <a:pt x="852" y="2132"/>
                  </a:cubicBezTo>
                  <a:cubicBezTo>
                    <a:pt x="902" y="2132"/>
                    <a:pt x="952" y="2128"/>
                    <a:pt x="1003" y="2119"/>
                  </a:cubicBezTo>
                  <a:lnTo>
                    <a:pt x="3860" y="1517"/>
                  </a:lnTo>
                  <a:cubicBezTo>
                    <a:pt x="4261" y="1417"/>
                    <a:pt x="4512" y="1016"/>
                    <a:pt x="4437" y="615"/>
                  </a:cubicBezTo>
                  <a:cubicBezTo>
                    <a:pt x="4348" y="239"/>
                    <a:pt x="4026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5873712" y="3113198"/>
              <a:ext cx="414073" cy="1092704"/>
            </a:xfrm>
            <a:custGeom>
              <a:avLst/>
              <a:gdLst/>
              <a:ahLst/>
              <a:cxnLst/>
              <a:rect l="l" t="t" r="r" b="b"/>
              <a:pathLst>
                <a:path w="3961" h="10453" extrusionOk="0">
                  <a:moveTo>
                    <a:pt x="1228" y="1"/>
                  </a:moveTo>
                  <a:lnTo>
                    <a:pt x="477" y="176"/>
                  </a:lnTo>
                  <a:cubicBezTo>
                    <a:pt x="176" y="252"/>
                    <a:pt x="0" y="552"/>
                    <a:pt x="50" y="828"/>
                  </a:cubicBezTo>
                  <a:lnTo>
                    <a:pt x="2256" y="10452"/>
                  </a:lnTo>
                  <a:lnTo>
                    <a:pt x="3960" y="10101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6219516" y="3273033"/>
              <a:ext cx="691829" cy="691813"/>
            </a:xfrm>
            <a:custGeom>
              <a:avLst/>
              <a:gdLst/>
              <a:ahLst/>
              <a:cxnLst/>
              <a:rect l="l" t="t" r="r" b="b"/>
              <a:pathLst>
                <a:path w="6618" h="6618" extrusionOk="0">
                  <a:moveTo>
                    <a:pt x="3309" y="76"/>
                  </a:moveTo>
                  <a:cubicBezTo>
                    <a:pt x="5088" y="76"/>
                    <a:pt x="6542" y="1530"/>
                    <a:pt x="6542" y="3309"/>
                  </a:cubicBezTo>
                  <a:cubicBezTo>
                    <a:pt x="6542" y="5089"/>
                    <a:pt x="5088" y="6542"/>
                    <a:pt x="3309" y="6542"/>
                  </a:cubicBezTo>
                  <a:cubicBezTo>
                    <a:pt x="1504" y="6542"/>
                    <a:pt x="51" y="5089"/>
                    <a:pt x="51" y="3309"/>
                  </a:cubicBezTo>
                  <a:cubicBezTo>
                    <a:pt x="51" y="1530"/>
                    <a:pt x="1504" y="76"/>
                    <a:pt x="3309" y="76"/>
                  </a:cubicBezTo>
                  <a:close/>
                  <a:moveTo>
                    <a:pt x="3309" y="1"/>
                  </a:moveTo>
                  <a:cubicBezTo>
                    <a:pt x="1479" y="1"/>
                    <a:pt x="1" y="1480"/>
                    <a:pt x="1" y="3309"/>
                  </a:cubicBezTo>
                  <a:cubicBezTo>
                    <a:pt x="1" y="5139"/>
                    <a:pt x="1479" y="6617"/>
                    <a:pt x="3309" y="6617"/>
                  </a:cubicBezTo>
                  <a:cubicBezTo>
                    <a:pt x="5113" y="6617"/>
                    <a:pt x="6617" y="5139"/>
                    <a:pt x="6617" y="3309"/>
                  </a:cubicBezTo>
                  <a:cubicBezTo>
                    <a:pt x="6617" y="1480"/>
                    <a:pt x="5113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6950534" y="2949389"/>
              <a:ext cx="183463" cy="77983"/>
            </a:xfrm>
            <a:custGeom>
              <a:avLst/>
              <a:gdLst/>
              <a:ahLst/>
              <a:cxnLst/>
              <a:rect l="l" t="t" r="r" b="b"/>
              <a:pathLst>
                <a:path w="1755" h="746" extrusionOk="0">
                  <a:moveTo>
                    <a:pt x="1507" y="1"/>
                  </a:moveTo>
                  <a:cubicBezTo>
                    <a:pt x="1482" y="1"/>
                    <a:pt x="1456" y="5"/>
                    <a:pt x="1429" y="14"/>
                  </a:cubicBezTo>
                  <a:lnTo>
                    <a:pt x="226" y="240"/>
                  </a:lnTo>
                  <a:cubicBezTo>
                    <a:pt x="100" y="265"/>
                    <a:pt x="0" y="415"/>
                    <a:pt x="50" y="540"/>
                  </a:cubicBezTo>
                  <a:cubicBezTo>
                    <a:pt x="72" y="672"/>
                    <a:pt x="170" y="746"/>
                    <a:pt x="295" y="746"/>
                  </a:cubicBezTo>
                  <a:cubicBezTo>
                    <a:pt x="313" y="746"/>
                    <a:pt x="332" y="744"/>
                    <a:pt x="351" y="741"/>
                  </a:cubicBezTo>
                  <a:lnTo>
                    <a:pt x="1529" y="490"/>
                  </a:lnTo>
                  <a:cubicBezTo>
                    <a:pt x="1679" y="465"/>
                    <a:pt x="1755" y="340"/>
                    <a:pt x="1730" y="190"/>
                  </a:cubicBezTo>
                  <a:cubicBezTo>
                    <a:pt x="1709" y="87"/>
                    <a:pt x="1621" y="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7202047" y="2897958"/>
              <a:ext cx="183463" cy="79551"/>
            </a:xfrm>
            <a:custGeom>
              <a:avLst/>
              <a:gdLst/>
              <a:ahLst/>
              <a:cxnLst/>
              <a:rect l="l" t="t" r="r" b="b"/>
              <a:pathLst>
                <a:path w="1755" h="761" extrusionOk="0">
                  <a:moveTo>
                    <a:pt x="1469" y="1"/>
                  </a:moveTo>
                  <a:cubicBezTo>
                    <a:pt x="1455" y="1"/>
                    <a:pt x="1442" y="2"/>
                    <a:pt x="1429" y="5"/>
                  </a:cubicBezTo>
                  <a:lnTo>
                    <a:pt x="226" y="255"/>
                  </a:lnTo>
                  <a:cubicBezTo>
                    <a:pt x="100" y="281"/>
                    <a:pt x="0" y="406"/>
                    <a:pt x="25" y="556"/>
                  </a:cubicBezTo>
                  <a:cubicBezTo>
                    <a:pt x="48" y="668"/>
                    <a:pt x="171" y="761"/>
                    <a:pt x="286" y="761"/>
                  </a:cubicBezTo>
                  <a:cubicBezTo>
                    <a:pt x="300" y="761"/>
                    <a:pt x="313" y="759"/>
                    <a:pt x="326" y="757"/>
                  </a:cubicBezTo>
                  <a:lnTo>
                    <a:pt x="1529" y="506"/>
                  </a:lnTo>
                  <a:cubicBezTo>
                    <a:pt x="1654" y="481"/>
                    <a:pt x="1755" y="331"/>
                    <a:pt x="1730" y="205"/>
                  </a:cubicBezTo>
                  <a:cubicBezTo>
                    <a:pt x="1707" y="93"/>
                    <a:pt x="1584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7801977" y="3071279"/>
              <a:ext cx="173010" cy="173110"/>
            </a:xfrm>
            <a:custGeom>
              <a:avLst/>
              <a:gdLst/>
              <a:ahLst/>
              <a:cxnLst/>
              <a:rect l="l" t="t" r="r" b="b"/>
              <a:pathLst>
                <a:path w="1655" h="1656" extrusionOk="0">
                  <a:moveTo>
                    <a:pt x="828" y="1"/>
                  </a:moveTo>
                  <a:cubicBezTo>
                    <a:pt x="377" y="1"/>
                    <a:pt x="1" y="377"/>
                    <a:pt x="1" y="828"/>
                  </a:cubicBezTo>
                  <a:cubicBezTo>
                    <a:pt x="1" y="1279"/>
                    <a:pt x="377" y="1655"/>
                    <a:pt x="828" y="1655"/>
                  </a:cubicBezTo>
                  <a:cubicBezTo>
                    <a:pt x="1279" y="1655"/>
                    <a:pt x="1655" y="1279"/>
                    <a:pt x="1655" y="828"/>
                  </a:cubicBezTo>
                  <a:cubicBezTo>
                    <a:pt x="1655" y="377"/>
                    <a:pt x="1279" y="1"/>
                    <a:pt x="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7998504" y="3199753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278"/>
                    <a:pt x="376" y="1654"/>
                    <a:pt x="827" y="1654"/>
                  </a:cubicBezTo>
                  <a:cubicBezTo>
                    <a:pt x="1278" y="1654"/>
                    <a:pt x="1654" y="1278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7849123" y="3364816"/>
              <a:ext cx="173010" cy="17300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828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278"/>
                    <a:pt x="377" y="1654"/>
                    <a:pt x="828" y="1654"/>
                  </a:cubicBezTo>
                  <a:cubicBezTo>
                    <a:pt x="1279" y="1654"/>
                    <a:pt x="1655" y="1278"/>
                    <a:pt x="1655" y="827"/>
                  </a:cubicBezTo>
                  <a:cubicBezTo>
                    <a:pt x="1655" y="376"/>
                    <a:pt x="1279" y="0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7668380" y="3257353"/>
              <a:ext cx="170396" cy="173005"/>
            </a:xfrm>
            <a:custGeom>
              <a:avLst/>
              <a:gdLst/>
              <a:ahLst/>
              <a:cxnLst/>
              <a:rect l="l" t="t" r="r" b="b"/>
              <a:pathLst>
                <a:path w="1630" h="1655" extrusionOk="0">
                  <a:moveTo>
                    <a:pt x="827" y="0"/>
                  </a:moveTo>
                  <a:cubicBezTo>
                    <a:pt x="376" y="0"/>
                    <a:pt x="0" y="376"/>
                    <a:pt x="0" y="828"/>
                  </a:cubicBezTo>
                  <a:cubicBezTo>
                    <a:pt x="0" y="1279"/>
                    <a:pt x="376" y="1655"/>
                    <a:pt x="827" y="1655"/>
                  </a:cubicBezTo>
                  <a:cubicBezTo>
                    <a:pt x="1279" y="1655"/>
                    <a:pt x="1629" y="1279"/>
                    <a:pt x="1629" y="828"/>
                  </a:cubicBezTo>
                  <a:cubicBezTo>
                    <a:pt x="1629" y="376"/>
                    <a:pt x="1279" y="0"/>
                    <a:pt x="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7115596" y="3699541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584" y="0"/>
                  </a:moveTo>
                  <a:cubicBezTo>
                    <a:pt x="416" y="0"/>
                    <a:pt x="216" y="263"/>
                    <a:pt x="100" y="633"/>
                  </a:cubicBezTo>
                  <a:cubicBezTo>
                    <a:pt x="0" y="1009"/>
                    <a:pt x="25" y="1384"/>
                    <a:pt x="201" y="1435"/>
                  </a:cubicBezTo>
                  <a:cubicBezTo>
                    <a:pt x="214" y="1439"/>
                    <a:pt x="229" y="1441"/>
                    <a:pt x="243" y="1441"/>
                  </a:cubicBezTo>
                  <a:cubicBezTo>
                    <a:pt x="411" y="1441"/>
                    <a:pt x="612" y="1177"/>
                    <a:pt x="727" y="808"/>
                  </a:cubicBezTo>
                  <a:cubicBezTo>
                    <a:pt x="852" y="407"/>
                    <a:pt x="802" y="56"/>
                    <a:pt x="627" y="6"/>
                  </a:cubicBezTo>
                  <a:cubicBezTo>
                    <a:pt x="613" y="2"/>
                    <a:pt x="599" y="0"/>
                    <a:pt x="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7301565" y="3652395"/>
              <a:ext cx="89170" cy="150635"/>
            </a:xfrm>
            <a:custGeom>
              <a:avLst/>
              <a:gdLst/>
              <a:ahLst/>
              <a:cxnLst/>
              <a:rect l="l" t="t" r="r" b="b"/>
              <a:pathLst>
                <a:path w="853" h="1441" extrusionOk="0">
                  <a:moveTo>
                    <a:pt x="609" y="0"/>
                  </a:moveTo>
                  <a:cubicBezTo>
                    <a:pt x="438" y="0"/>
                    <a:pt x="218" y="263"/>
                    <a:pt x="126" y="632"/>
                  </a:cubicBezTo>
                  <a:cubicBezTo>
                    <a:pt x="1" y="1033"/>
                    <a:pt x="51" y="1384"/>
                    <a:pt x="226" y="1434"/>
                  </a:cubicBezTo>
                  <a:cubicBezTo>
                    <a:pt x="240" y="1438"/>
                    <a:pt x="254" y="1440"/>
                    <a:pt x="269" y="1440"/>
                  </a:cubicBezTo>
                  <a:cubicBezTo>
                    <a:pt x="437" y="1440"/>
                    <a:pt x="637" y="1177"/>
                    <a:pt x="752" y="808"/>
                  </a:cubicBezTo>
                  <a:cubicBezTo>
                    <a:pt x="853" y="432"/>
                    <a:pt x="803" y="56"/>
                    <a:pt x="652" y="6"/>
                  </a:cubicBezTo>
                  <a:cubicBezTo>
                    <a:pt x="638" y="2"/>
                    <a:pt x="624" y="0"/>
                    <a:pt x="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7482307" y="3615703"/>
              <a:ext cx="89275" cy="153248"/>
            </a:xfrm>
            <a:custGeom>
              <a:avLst/>
              <a:gdLst/>
              <a:ahLst/>
              <a:cxnLst/>
              <a:rect l="l" t="t" r="r" b="b"/>
              <a:pathLst>
                <a:path w="854" h="1466" extrusionOk="0">
                  <a:moveTo>
                    <a:pt x="613" y="1"/>
                  </a:moveTo>
                  <a:cubicBezTo>
                    <a:pt x="441" y="1"/>
                    <a:pt x="219" y="284"/>
                    <a:pt x="126" y="633"/>
                  </a:cubicBezTo>
                  <a:cubicBezTo>
                    <a:pt x="1" y="1034"/>
                    <a:pt x="51" y="1410"/>
                    <a:pt x="226" y="1460"/>
                  </a:cubicBezTo>
                  <a:cubicBezTo>
                    <a:pt x="239" y="1463"/>
                    <a:pt x="253" y="1465"/>
                    <a:pt x="266" y="1465"/>
                  </a:cubicBezTo>
                  <a:cubicBezTo>
                    <a:pt x="435" y="1465"/>
                    <a:pt x="637" y="1181"/>
                    <a:pt x="753" y="833"/>
                  </a:cubicBezTo>
                  <a:cubicBezTo>
                    <a:pt x="853" y="432"/>
                    <a:pt x="803" y="56"/>
                    <a:pt x="653" y="6"/>
                  </a:cubicBezTo>
                  <a:cubicBezTo>
                    <a:pt x="640" y="2"/>
                    <a:pt x="626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6835231" y="2791017"/>
              <a:ext cx="655137" cy="348520"/>
            </a:xfrm>
            <a:custGeom>
              <a:avLst/>
              <a:gdLst/>
              <a:ahLst/>
              <a:cxnLst/>
              <a:rect l="l" t="t" r="r" b="b"/>
              <a:pathLst>
                <a:path w="6267" h="3334" extrusionOk="0">
                  <a:moveTo>
                    <a:pt x="5915" y="0"/>
                  </a:moveTo>
                  <a:lnTo>
                    <a:pt x="5790" y="25"/>
                  </a:lnTo>
                  <a:lnTo>
                    <a:pt x="6116" y="1980"/>
                  </a:lnTo>
                  <a:lnTo>
                    <a:pt x="777" y="3158"/>
                  </a:lnTo>
                  <a:lnTo>
                    <a:pt x="126" y="1278"/>
                  </a:lnTo>
                  <a:lnTo>
                    <a:pt x="0" y="1304"/>
                  </a:lnTo>
                  <a:lnTo>
                    <a:pt x="702" y="3334"/>
                  </a:lnTo>
                  <a:lnTo>
                    <a:pt x="6266" y="2080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6942589" y="3120724"/>
              <a:ext cx="830655" cy="888652"/>
            </a:xfrm>
            <a:custGeom>
              <a:avLst/>
              <a:gdLst/>
              <a:ahLst/>
              <a:cxnLst/>
              <a:rect l="l" t="t" r="r" b="b"/>
              <a:pathLst>
                <a:path w="7946" h="8501" extrusionOk="0">
                  <a:moveTo>
                    <a:pt x="4678" y="1"/>
                  </a:moveTo>
                  <a:cubicBezTo>
                    <a:pt x="4598" y="1"/>
                    <a:pt x="4517" y="10"/>
                    <a:pt x="4437" y="29"/>
                  </a:cubicBezTo>
                  <a:lnTo>
                    <a:pt x="878" y="856"/>
                  </a:lnTo>
                  <a:cubicBezTo>
                    <a:pt x="352" y="982"/>
                    <a:pt x="1" y="1483"/>
                    <a:pt x="51" y="2034"/>
                  </a:cubicBezTo>
                  <a:lnTo>
                    <a:pt x="728" y="8500"/>
                  </a:lnTo>
                  <a:lnTo>
                    <a:pt x="803" y="8475"/>
                  </a:lnTo>
                  <a:lnTo>
                    <a:pt x="126" y="2034"/>
                  </a:lnTo>
                  <a:cubicBezTo>
                    <a:pt x="76" y="1508"/>
                    <a:pt x="402" y="1032"/>
                    <a:pt x="903" y="931"/>
                  </a:cubicBezTo>
                  <a:lnTo>
                    <a:pt x="4462" y="104"/>
                  </a:lnTo>
                  <a:cubicBezTo>
                    <a:pt x="4544" y="84"/>
                    <a:pt x="4625" y="74"/>
                    <a:pt x="4706" y="74"/>
                  </a:cubicBezTo>
                  <a:cubicBezTo>
                    <a:pt x="5118" y="74"/>
                    <a:pt x="5493" y="332"/>
                    <a:pt x="5640" y="731"/>
                  </a:cubicBezTo>
                  <a:lnTo>
                    <a:pt x="7871" y="6947"/>
                  </a:lnTo>
                  <a:lnTo>
                    <a:pt x="7946" y="6921"/>
                  </a:lnTo>
                  <a:lnTo>
                    <a:pt x="5715" y="731"/>
                  </a:lnTo>
                  <a:cubicBezTo>
                    <a:pt x="5545" y="285"/>
                    <a:pt x="5123" y="1"/>
                    <a:pt x="4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7047439" y="3328647"/>
              <a:ext cx="508366" cy="248480"/>
            </a:xfrm>
            <a:custGeom>
              <a:avLst/>
              <a:gdLst/>
              <a:ahLst/>
              <a:cxnLst/>
              <a:rect l="l" t="t" r="r" b="b"/>
              <a:pathLst>
                <a:path w="4863" h="2377" extrusionOk="0">
                  <a:moveTo>
                    <a:pt x="4011" y="70"/>
                  </a:moveTo>
                  <a:cubicBezTo>
                    <a:pt x="4161" y="70"/>
                    <a:pt x="4286" y="120"/>
                    <a:pt x="4412" y="171"/>
                  </a:cubicBezTo>
                  <a:cubicBezTo>
                    <a:pt x="4562" y="296"/>
                    <a:pt x="4687" y="446"/>
                    <a:pt x="4737" y="647"/>
                  </a:cubicBezTo>
                  <a:cubicBezTo>
                    <a:pt x="4787" y="822"/>
                    <a:pt x="4762" y="1023"/>
                    <a:pt x="4637" y="1198"/>
                  </a:cubicBezTo>
                  <a:cubicBezTo>
                    <a:pt x="4537" y="1374"/>
                    <a:pt x="4386" y="1474"/>
                    <a:pt x="4186" y="1524"/>
                  </a:cubicBezTo>
                  <a:lnTo>
                    <a:pt x="1003" y="2301"/>
                  </a:lnTo>
                  <a:cubicBezTo>
                    <a:pt x="956" y="2314"/>
                    <a:pt x="907" y="2321"/>
                    <a:pt x="858" y="2321"/>
                  </a:cubicBezTo>
                  <a:cubicBezTo>
                    <a:pt x="722" y="2321"/>
                    <a:pt x="580" y="2274"/>
                    <a:pt x="452" y="2201"/>
                  </a:cubicBezTo>
                  <a:cubicBezTo>
                    <a:pt x="276" y="2100"/>
                    <a:pt x="151" y="1950"/>
                    <a:pt x="126" y="1750"/>
                  </a:cubicBezTo>
                  <a:cubicBezTo>
                    <a:pt x="76" y="1549"/>
                    <a:pt x="101" y="1349"/>
                    <a:pt x="201" y="1198"/>
                  </a:cubicBezTo>
                  <a:cubicBezTo>
                    <a:pt x="301" y="1023"/>
                    <a:pt x="477" y="897"/>
                    <a:pt x="652" y="847"/>
                  </a:cubicBezTo>
                  <a:lnTo>
                    <a:pt x="3835" y="95"/>
                  </a:lnTo>
                  <a:cubicBezTo>
                    <a:pt x="3910" y="70"/>
                    <a:pt x="3960" y="70"/>
                    <a:pt x="4011" y="70"/>
                  </a:cubicBezTo>
                  <a:close/>
                  <a:moveTo>
                    <a:pt x="4000" y="1"/>
                  </a:moveTo>
                  <a:cubicBezTo>
                    <a:pt x="3944" y="1"/>
                    <a:pt x="3889" y="7"/>
                    <a:pt x="3835" y="20"/>
                  </a:cubicBezTo>
                  <a:lnTo>
                    <a:pt x="652" y="797"/>
                  </a:lnTo>
                  <a:cubicBezTo>
                    <a:pt x="427" y="847"/>
                    <a:pt x="251" y="973"/>
                    <a:pt x="151" y="1148"/>
                  </a:cubicBezTo>
                  <a:cubicBezTo>
                    <a:pt x="26" y="1349"/>
                    <a:pt x="0" y="1549"/>
                    <a:pt x="51" y="1775"/>
                  </a:cubicBezTo>
                  <a:cubicBezTo>
                    <a:pt x="101" y="1975"/>
                    <a:pt x="226" y="2151"/>
                    <a:pt x="427" y="2276"/>
                  </a:cubicBezTo>
                  <a:cubicBezTo>
                    <a:pt x="552" y="2351"/>
                    <a:pt x="677" y="2376"/>
                    <a:pt x="828" y="2376"/>
                  </a:cubicBezTo>
                  <a:cubicBezTo>
                    <a:pt x="903" y="2376"/>
                    <a:pt x="953" y="2376"/>
                    <a:pt x="1028" y="2351"/>
                  </a:cubicBezTo>
                  <a:lnTo>
                    <a:pt x="4211" y="1599"/>
                  </a:lnTo>
                  <a:cubicBezTo>
                    <a:pt x="4412" y="1549"/>
                    <a:pt x="4587" y="1424"/>
                    <a:pt x="4712" y="1223"/>
                  </a:cubicBezTo>
                  <a:cubicBezTo>
                    <a:pt x="4813" y="1048"/>
                    <a:pt x="4863" y="822"/>
                    <a:pt x="4813" y="622"/>
                  </a:cubicBezTo>
                  <a:cubicBezTo>
                    <a:pt x="4762" y="421"/>
                    <a:pt x="4637" y="246"/>
                    <a:pt x="4437" y="120"/>
                  </a:cubicBezTo>
                  <a:cubicBezTo>
                    <a:pt x="4308" y="47"/>
                    <a:pt x="4153" y="1"/>
                    <a:pt x="40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6769687" y="1205309"/>
              <a:ext cx="935506" cy="430371"/>
            </a:xfrm>
            <a:custGeom>
              <a:avLst/>
              <a:gdLst/>
              <a:ahLst/>
              <a:cxnLst/>
              <a:rect l="l" t="t" r="r" b="b"/>
              <a:pathLst>
                <a:path w="8949" h="4117" extrusionOk="0">
                  <a:moveTo>
                    <a:pt x="1805" y="157"/>
                  </a:moveTo>
                  <a:cubicBezTo>
                    <a:pt x="2683" y="157"/>
                    <a:pt x="3560" y="683"/>
                    <a:pt x="3886" y="1485"/>
                  </a:cubicBezTo>
                  <a:cubicBezTo>
                    <a:pt x="4136" y="2061"/>
                    <a:pt x="4036" y="2763"/>
                    <a:pt x="3710" y="3289"/>
                  </a:cubicBezTo>
                  <a:cubicBezTo>
                    <a:pt x="3593" y="3298"/>
                    <a:pt x="3476" y="3302"/>
                    <a:pt x="3359" y="3302"/>
                  </a:cubicBezTo>
                  <a:cubicBezTo>
                    <a:pt x="2776" y="3302"/>
                    <a:pt x="2198" y="3198"/>
                    <a:pt x="1655" y="2989"/>
                  </a:cubicBezTo>
                  <a:cubicBezTo>
                    <a:pt x="1154" y="2788"/>
                    <a:pt x="778" y="2538"/>
                    <a:pt x="527" y="2237"/>
                  </a:cubicBezTo>
                  <a:cubicBezTo>
                    <a:pt x="251" y="1836"/>
                    <a:pt x="151" y="1360"/>
                    <a:pt x="302" y="984"/>
                  </a:cubicBezTo>
                  <a:cubicBezTo>
                    <a:pt x="502" y="482"/>
                    <a:pt x="1028" y="257"/>
                    <a:pt x="1480" y="182"/>
                  </a:cubicBezTo>
                  <a:cubicBezTo>
                    <a:pt x="1580" y="157"/>
                    <a:pt x="1680" y="157"/>
                    <a:pt x="1805" y="157"/>
                  </a:cubicBezTo>
                  <a:close/>
                  <a:moveTo>
                    <a:pt x="1825" y="1"/>
                  </a:moveTo>
                  <a:cubicBezTo>
                    <a:pt x="1701" y="1"/>
                    <a:pt x="1577" y="11"/>
                    <a:pt x="1454" y="31"/>
                  </a:cubicBezTo>
                  <a:cubicBezTo>
                    <a:pt x="978" y="107"/>
                    <a:pt x="377" y="382"/>
                    <a:pt x="176" y="909"/>
                  </a:cubicBezTo>
                  <a:cubicBezTo>
                    <a:pt x="1" y="1335"/>
                    <a:pt x="101" y="1886"/>
                    <a:pt x="427" y="2312"/>
                  </a:cubicBezTo>
                  <a:cubicBezTo>
                    <a:pt x="678" y="2663"/>
                    <a:pt x="1079" y="2914"/>
                    <a:pt x="1605" y="3114"/>
                  </a:cubicBezTo>
                  <a:cubicBezTo>
                    <a:pt x="2140" y="3328"/>
                    <a:pt x="2712" y="3451"/>
                    <a:pt x="3304" y="3451"/>
                  </a:cubicBezTo>
                  <a:cubicBezTo>
                    <a:pt x="3406" y="3451"/>
                    <a:pt x="3507" y="3447"/>
                    <a:pt x="3610" y="3440"/>
                  </a:cubicBezTo>
                  <a:lnTo>
                    <a:pt x="3610" y="3440"/>
                  </a:lnTo>
                  <a:cubicBezTo>
                    <a:pt x="3510" y="3565"/>
                    <a:pt x="3384" y="3690"/>
                    <a:pt x="3259" y="3791"/>
                  </a:cubicBezTo>
                  <a:cubicBezTo>
                    <a:pt x="3184" y="3866"/>
                    <a:pt x="3059" y="3916"/>
                    <a:pt x="2958" y="3966"/>
                  </a:cubicBezTo>
                  <a:lnTo>
                    <a:pt x="3008" y="4117"/>
                  </a:lnTo>
                  <a:cubicBezTo>
                    <a:pt x="3159" y="4041"/>
                    <a:pt x="3284" y="3966"/>
                    <a:pt x="3409" y="3866"/>
                  </a:cubicBezTo>
                  <a:cubicBezTo>
                    <a:pt x="3560" y="3741"/>
                    <a:pt x="3685" y="3590"/>
                    <a:pt x="3785" y="3440"/>
                  </a:cubicBezTo>
                  <a:cubicBezTo>
                    <a:pt x="3835" y="3440"/>
                    <a:pt x="3886" y="3440"/>
                    <a:pt x="3936" y="3415"/>
                  </a:cubicBezTo>
                  <a:cubicBezTo>
                    <a:pt x="4888" y="3315"/>
                    <a:pt x="5765" y="2939"/>
                    <a:pt x="6617" y="2563"/>
                  </a:cubicBezTo>
                  <a:cubicBezTo>
                    <a:pt x="7369" y="2262"/>
                    <a:pt x="8146" y="1936"/>
                    <a:pt x="8948" y="1786"/>
                  </a:cubicBezTo>
                  <a:cubicBezTo>
                    <a:pt x="8898" y="1736"/>
                    <a:pt x="8848" y="1685"/>
                    <a:pt x="8798" y="1660"/>
                  </a:cubicBezTo>
                  <a:cubicBezTo>
                    <a:pt x="8021" y="1811"/>
                    <a:pt x="7269" y="2137"/>
                    <a:pt x="6567" y="2437"/>
                  </a:cubicBezTo>
                  <a:cubicBezTo>
                    <a:pt x="5715" y="2788"/>
                    <a:pt x="4863" y="3164"/>
                    <a:pt x="3936" y="3264"/>
                  </a:cubicBezTo>
                  <a:lnTo>
                    <a:pt x="3886" y="3264"/>
                  </a:lnTo>
                  <a:cubicBezTo>
                    <a:pt x="4186" y="2713"/>
                    <a:pt x="4262" y="2011"/>
                    <a:pt x="4011" y="1410"/>
                  </a:cubicBezTo>
                  <a:cubicBezTo>
                    <a:pt x="3679" y="568"/>
                    <a:pt x="2760" y="1"/>
                    <a:pt x="1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7209887" y="1335143"/>
              <a:ext cx="424527" cy="313291"/>
            </a:xfrm>
            <a:custGeom>
              <a:avLst/>
              <a:gdLst/>
              <a:ahLst/>
              <a:cxnLst/>
              <a:rect l="l" t="t" r="r" b="b"/>
              <a:pathLst>
                <a:path w="4061" h="2997" extrusionOk="0">
                  <a:moveTo>
                    <a:pt x="2586" y="0"/>
                  </a:moveTo>
                  <a:cubicBezTo>
                    <a:pt x="2228" y="0"/>
                    <a:pt x="1833" y="88"/>
                    <a:pt x="1454" y="268"/>
                  </a:cubicBezTo>
                  <a:cubicBezTo>
                    <a:pt x="477" y="744"/>
                    <a:pt x="0" y="1596"/>
                    <a:pt x="226" y="2273"/>
                  </a:cubicBezTo>
                  <a:cubicBezTo>
                    <a:pt x="400" y="2808"/>
                    <a:pt x="728" y="2997"/>
                    <a:pt x="1134" y="2997"/>
                  </a:cubicBezTo>
                  <a:cubicBezTo>
                    <a:pt x="1546" y="2997"/>
                    <a:pt x="2039" y="2801"/>
                    <a:pt x="2532" y="2574"/>
                  </a:cubicBezTo>
                  <a:cubicBezTo>
                    <a:pt x="3509" y="2098"/>
                    <a:pt x="4061" y="1220"/>
                    <a:pt x="3760" y="594"/>
                  </a:cubicBezTo>
                  <a:cubicBezTo>
                    <a:pt x="3579" y="202"/>
                    <a:pt x="3126" y="0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7217727" y="1367862"/>
              <a:ext cx="432367" cy="297088"/>
            </a:xfrm>
            <a:custGeom>
              <a:avLst/>
              <a:gdLst/>
              <a:ahLst/>
              <a:cxnLst/>
              <a:rect l="l" t="t" r="r" b="b"/>
              <a:pathLst>
                <a:path w="4136" h="2842" extrusionOk="0">
                  <a:moveTo>
                    <a:pt x="2658" y="1"/>
                  </a:moveTo>
                  <a:cubicBezTo>
                    <a:pt x="2297" y="1"/>
                    <a:pt x="1894" y="91"/>
                    <a:pt x="1504" y="281"/>
                  </a:cubicBezTo>
                  <a:cubicBezTo>
                    <a:pt x="552" y="732"/>
                    <a:pt x="1" y="1634"/>
                    <a:pt x="301" y="2261"/>
                  </a:cubicBezTo>
                  <a:cubicBezTo>
                    <a:pt x="482" y="2637"/>
                    <a:pt x="925" y="2842"/>
                    <a:pt x="1462" y="2842"/>
                  </a:cubicBezTo>
                  <a:cubicBezTo>
                    <a:pt x="1819" y="2842"/>
                    <a:pt x="2217" y="2752"/>
                    <a:pt x="2607" y="2562"/>
                  </a:cubicBezTo>
                  <a:cubicBezTo>
                    <a:pt x="3585" y="2110"/>
                    <a:pt x="4136" y="1208"/>
                    <a:pt x="3835" y="582"/>
                  </a:cubicBezTo>
                  <a:cubicBezTo>
                    <a:pt x="3654" y="205"/>
                    <a:pt x="3202" y="1"/>
                    <a:pt x="2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7251806" y="1382706"/>
              <a:ext cx="366927" cy="271268"/>
            </a:xfrm>
            <a:custGeom>
              <a:avLst/>
              <a:gdLst/>
              <a:ahLst/>
              <a:cxnLst/>
              <a:rect l="l" t="t" r="r" b="b"/>
              <a:pathLst>
                <a:path w="3510" h="2595" extrusionOk="0">
                  <a:moveTo>
                    <a:pt x="2306" y="64"/>
                  </a:moveTo>
                  <a:cubicBezTo>
                    <a:pt x="2381" y="64"/>
                    <a:pt x="2457" y="64"/>
                    <a:pt x="2532" y="89"/>
                  </a:cubicBezTo>
                  <a:cubicBezTo>
                    <a:pt x="2908" y="114"/>
                    <a:pt x="3183" y="289"/>
                    <a:pt x="3309" y="565"/>
                  </a:cubicBezTo>
                  <a:cubicBezTo>
                    <a:pt x="3434" y="816"/>
                    <a:pt x="3384" y="1141"/>
                    <a:pt x="3183" y="1467"/>
                  </a:cubicBezTo>
                  <a:cubicBezTo>
                    <a:pt x="2983" y="1793"/>
                    <a:pt x="2632" y="2094"/>
                    <a:pt x="2206" y="2294"/>
                  </a:cubicBezTo>
                  <a:cubicBezTo>
                    <a:pt x="1858" y="2458"/>
                    <a:pt x="1497" y="2538"/>
                    <a:pt x="1176" y="2538"/>
                  </a:cubicBezTo>
                  <a:cubicBezTo>
                    <a:pt x="709" y="2538"/>
                    <a:pt x="324" y="2370"/>
                    <a:pt x="176" y="2044"/>
                  </a:cubicBezTo>
                  <a:cubicBezTo>
                    <a:pt x="51" y="1793"/>
                    <a:pt x="101" y="1467"/>
                    <a:pt x="301" y="1141"/>
                  </a:cubicBezTo>
                  <a:cubicBezTo>
                    <a:pt x="502" y="816"/>
                    <a:pt x="853" y="515"/>
                    <a:pt x="1279" y="314"/>
                  </a:cubicBezTo>
                  <a:cubicBezTo>
                    <a:pt x="1629" y="164"/>
                    <a:pt x="1980" y="64"/>
                    <a:pt x="2306" y="64"/>
                  </a:cubicBezTo>
                  <a:close/>
                  <a:moveTo>
                    <a:pt x="2321" y="1"/>
                  </a:moveTo>
                  <a:cubicBezTo>
                    <a:pt x="1977" y="1"/>
                    <a:pt x="1606" y="98"/>
                    <a:pt x="1254" y="264"/>
                  </a:cubicBezTo>
                  <a:cubicBezTo>
                    <a:pt x="827" y="465"/>
                    <a:pt x="477" y="765"/>
                    <a:pt x="251" y="1116"/>
                  </a:cubicBezTo>
                  <a:cubicBezTo>
                    <a:pt x="25" y="1442"/>
                    <a:pt x="0" y="1793"/>
                    <a:pt x="126" y="2069"/>
                  </a:cubicBezTo>
                  <a:cubicBezTo>
                    <a:pt x="276" y="2420"/>
                    <a:pt x="677" y="2595"/>
                    <a:pt x="1178" y="2595"/>
                  </a:cubicBezTo>
                  <a:cubicBezTo>
                    <a:pt x="1504" y="2595"/>
                    <a:pt x="1880" y="2520"/>
                    <a:pt x="2231" y="2344"/>
                  </a:cubicBezTo>
                  <a:cubicBezTo>
                    <a:pt x="2657" y="2144"/>
                    <a:pt x="3033" y="1843"/>
                    <a:pt x="3233" y="1492"/>
                  </a:cubicBezTo>
                  <a:cubicBezTo>
                    <a:pt x="3459" y="1141"/>
                    <a:pt x="3509" y="816"/>
                    <a:pt x="3359" y="540"/>
                  </a:cubicBezTo>
                  <a:cubicBezTo>
                    <a:pt x="3233" y="239"/>
                    <a:pt x="2933" y="64"/>
                    <a:pt x="2532" y="14"/>
                  </a:cubicBezTo>
                  <a:cubicBezTo>
                    <a:pt x="2463" y="5"/>
                    <a:pt x="2393" y="1"/>
                    <a:pt x="2321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7636915" y="3796132"/>
              <a:ext cx="463833" cy="299075"/>
            </a:xfrm>
            <a:custGeom>
              <a:avLst/>
              <a:gdLst/>
              <a:ahLst/>
              <a:cxnLst/>
              <a:rect l="l" t="t" r="r" b="b"/>
              <a:pathLst>
                <a:path w="4437" h="2861" extrusionOk="0">
                  <a:moveTo>
                    <a:pt x="1437" y="1"/>
                  </a:moveTo>
                  <a:cubicBezTo>
                    <a:pt x="919" y="1"/>
                    <a:pt x="491" y="196"/>
                    <a:pt x="301" y="561"/>
                  </a:cubicBezTo>
                  <a:cubicBezTo>
                    <a:pt x="1" y="1162"/>
                    <a:pt x="502" y="2065"/>
                    <a:pt x="1479" y="2566"/>
                  </a:cubicBezTo>
                  <a:cubicBezTo>
                    <a:pt x="1864" y="2768"/>
                    <a:pt x="2248" y="2860"/>
                    <a:pt x="2596" y="2860"/>
                  </a:cubicBezTo>
                  <a:cubicBezTo>
                    <a:pt x="3111" y="2860"/>
                    <a:pt x="3546" y="2659"/>
                    <a:pt x="3785" y="2315"/>
                  </a:cubicBezTo>
                  <a:cubicBezTo>
                    <a:pt x="4437" y="1388"/>
                    <a:pt x="3585" y="786"/>
                    <a:pt x="2632" y="310"/>
                  </a:cubicBezTo>
                  <a:cubicBezTo>
                    <a:pt x="2224" y="101"/>
                    <a:pt x="1807" y="1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7652700" y="3763726"/>
              <a:ext cx="429754" cy="300434"/>
            </a:xfrm>
            <a:custGeom>
              <a:avLst/>
              <a:gdLst/>
              <a:ahLst/>
              <a:cxnLst/>
              <a:rect l="l" t="t" r="r" b="b"/>
              <a:pathLst>
                <a:path w="4111" h="2874" extrusionOk="0">
                  <a:moveTo>
                    <a:pt x="1408" y="0"/>
                  </a:moveTo>
                  <a:cubicBezTo>
                    <a:pt x="903" y="0"/>
                    <a:pt x="487" y="187"/>
                    <a:pt x="301" y="545"/>
                  </a:cubicBezTo>
                  <a:cubicBezTo>
                    <a:pt x="0" y="1172"/>
                    <a:pt x="526" y="2074"/>
                    <a:pt x="1479" y="2575"/>
                  </a:cubicBezTo>
                  <a:cubicBezTo>
                    <a:pt x="1879" y="2775"/>
                    <a:pt x="2298" y="2874"/>
                    <a:pt x="2671" y="2874"/>
                  </a:cubicBezTo>
                  <a:cubicBezTo>
                    <a:pt x="3184" y="2874"/>
                    <a:pt x="3610" y="2687"/>
                    <a:pt x="3784" y="2324"/>
                  </a:cubicBezTo>
                  <a:cubicBezTo>
                    <a:pt x="4110" y="1698"/>
                    <a:pt x="3584" y="796"/>
                    <a:pt x="2632" y="319"/>
                  </a:cubicBezTo>
                  <a:cubicBezTo>
                    <a:pt x="2213" y="105"/>
                    <a:pt x="1785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7686674" y="3775225"/>
              <a:ext cx="364313" cy="273464"/>
            </a:xfrm>
            <a:custGeom>
              <a:avLst/>
              <a:gdLst/>
              <a:ahLst/>
              <a:cxnLst/>
              <a:rect l="l" t="t" r="r" b="b"/>
              <a:pathLst>
                <a:path w="3485" h="2616" extrusionOk="0">
                  <a:moveTo>
                    <a:pt x="1154" y="59"/>
                  </a:moveTo>
                  <a:cubicBezTo>
                    <a:pt x="1480" y="59"/>
                    <a:pt x="1855" y="159"/>
                    <a:pt x="2231" y="335"/>
                  </a:cubicBezTo>
                  <a:cubicBezTo>
                    <a:pt x="2657" y="560"/>
                    <a:pt x="2983" y="861"/>
                    <a:pt x="3184" y="1187"/>
                  </a:cubicBezTo>
                  <a:cubicBezTo>
                    <a:pt x="3384" y="1513"/>
                    <a:pt x="3409" y="1838"/>
                    <a:pt x="3284" y="2089"/>
                  </a:cubicBezTo>
                  <a:cubicBezTo>
                    <a:pt x="3127" y="2404"/>
                    <a:pt x="2766" y="2563"/>
                    <a:pt x="2326" y="2563"/>
                  </a:cubicBezTo>
                  <a:cubicBezTo>
                    <a:pt x="1995" y="2563"/>
                    <a:pt x="1620" y="2473"/>
                    <a:pt x="1254" y="2290"/>
                  </a:cubicBezTo>
                  <a:cubicBezTo>
                    <a:pt x="828" y="2064"/>
                    <a:pt x="502" y="1763"/>
                    <a:pt x="302" y="1437"/>
                  </a:cubicBezTo>
                  <a:cubicBezTo>
                    <a:pt x="101" y="1112"/>
                    <a:pt x="76" y="786"/>
                    <a:pt x="201" y="535"/>
                  </a:cubicBezTo>
                  <a:cubicBezTo>
                    <a:pt x="352" y="209"/>
                    <a:pt x="703" y="59"/>
                    <a:pt x="1154" y="59"/>
                  </a:cubicBezTo>
                  <a:close/>
                  <a:moveTo>
                    <a:pt x="1154" y="0"/>
                  </a:moveTo>
                  <a:cubicBezTo>
                    <a:pt x="691" y="0"/>
                    <a:pt x="310" y="168"/>
                    <a:pt x="151" y="485"/>
                  </a:cubicBezTo>
                  <a:cubicBezTo>
                    <a:pt x="1" y="761"/>
                    <a:pt x="26" y="1112"/>
                    <a:pt x="251" y="1463"/>
                  </a:cubicBezTo>
                  <a:cubicBezTo>
                    <a:pt x="452" y="1813"/>
                    <a:pt x="803" y="2114"/>
                    <a:pt x="1204" y="2340"/>
                  </a:cubicBezTo>
                  <a:cubicBezTo>
                    <a:pt x="1580" y="2515"/>
                    <a:pt x="1981" y="2615"/>
                    <a:pt x="2332" y="2615"/>
                  </a:cubicBezTo>
                  <a:cubicBezTo>
                    <a:pt x="2783" y="2615"/>
                    <a:pt x="3184" y="2440"/>
                    <a:pt x="3334" y="2114"/>
                  </a:cubicBezTo>
                  <a:cubicBezTo>
                    <a:pt x="3485" y="1838"/>
                    <a:pt x="3434" y="1513"/>
                    <a:pt x="3234" y="1162"/>
                  </a:cubicBezTo>
                  <a:cubicBezTo>
                    <a:pt x="3033" y="811"/>
                    <a:pt x="2683" y="510"/>
                    <a:pt x="2256" y="285"/>
                  </a:cubicBezTo>
                  <a:cubicBezTo>
                    <a:pt x="1883" y="93"/>
                    <a:pt x="1496" y="0"/>
                    <a:pt x="1154" y="0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5700810" y="2707179"/>
              <a:ext cx="264689" cy="410300"/>
            </a:xfrm>
            <a:custGeom>
              <a:avLst/>
              <a:gdLst/>
              <a:ahLst/>
              <a:cxnLst/>
              <a:rect l="l" t="t" r="r" b="b"/>
              <a:pathLst>
                <a:path w="2532" h="3925" extrusionOk="0">
                  <a:moveTo>
                    <a:pt x="1253" y="0"/>
                  </a:moveTo>
                  <a:cubicBezTo>
                    <a:pt x="552" y="0"/>
                    <a:pt x="0" y="877"/>
                    <a:pt x="0" y="1955"/>
                  </a:cubicBezTo>
                  <a:cubicBezTo>
                    <a:pt x="0" y="3033"/>
                    <a:pt x="577" y="3810"/>
                    <a:pt x="1253" y="3910"/>
                  </a:cubicBezTo>
                  <a:cubicBezTo>
                    <a:pt x="1329" y="3920"/>
                    <a:pt x="1401" y="3925"/>
                    <a:pt x="1468" y="3925"/>
                  </a:cubicBezTo>
                  <a:cubicBezTo>
                    <a:pt x="2422" y="3925"/>
                    <a:pt x="2532" y="2962"/>
                    <a:pt x="2532" y="1955"/>
                  </a:cubicBezTo>
                  <a:cubicBezTo>
                    <a:pt x="2532" y="877"/>
                    <a:pt x="1955" y="0"/>
                    <a:pt x="1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5734889" y="2707179"/>
              <a:ext cx="264689" cy="408836"/>
            </a:xfrm>
            <a:custGeom>
              <a:avLst/>
              <a:gdLst/>
              <a:ahLst/>
              <a:cxnLst/>
              <a:rect l="l" t="t" r="r" b="b"/>
              <a:pathLst>
                <a:path w="2532" h="3911" extrusionOk="0">
                  <a:moveTo>
                    <a:pt x="1278" y="0"/>
                  </a:moveTo>
                  <a:cubicBezTo>
                    <a:pt x="576" y="0"/>
                    <a:pt x="0" y="877"/>
                    <a:pt x="0" y="1955"/>
                  </a:cubicBezTo>
                  <a:cubicBezTo>
                    <a:pt x="0" y="3033"/>
                    <a:pt x="576" y="3910"/>
                    <a:pt x="1278" y="3910"/>
                  </a:cubicBezTo>
                  <a:cubicBezTo>
                    <a:pt x="1980" y="3910"/>
                    <a:pt x="2531" y="3033"/>
                    <a:pt x="2531" y="1955"/>
                  </a:cubicBezTo>
                  <a:cubicBezTo>
                    <a:pt x="2531" y="877"/>
                    <a:pt x="1980" y="0"/>
                    <a:pt x="1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5750569" y="2722860"/>
              <a:ext cx="241168" cy="374758"/>
            </a:xfrm>
            <a:custGeom>
              <a:avLst/>
              <a:gdLst/>
              <a:ahLst/>
              <a:cxnLst/>
              <a:rect l="l" t="t" r="r" b="b"/>
              <a:pathLst>
                <a:path w="2307" h="3585" extrusionOk="0">
                  <a:moveTo>
                    <a:pt x="1153" y="76"/>
                  </a:moveTo>
                  <a:cubicBezTo>
                    <a:pt x="1755" y="76"/>
                    <a:pt x="2231" y="853"/>
                    <a:pt x="2231" y="1805"/>
                  </a:cubicBezTo>
                  <a:cubicBezTo>
                    <a:pt x="2231" y="2758"/>
                    <a:pt x="1755" y="3534"/>
                    <a:pt x="1153" y="3534"/>
                  </a:cubicBezTo>
                  <a:cubicBezTo>
                    <a:pt x="552" y="3534"/>
                    <a:pt x="51" y="2758"/>
                    <a:pt x="51" y="1805"/>
                  </a:cubicBezTo>
                  <a:cubicBezTo>
                    <a:pt x="51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27" y="1"/>
                    <a:pt x="0" y="803"/>
                    <a:pt x="0" y="1805"/>
                  </a:cubicBezTo>
                  <a:cubicBezTo>
                    <a:pt x="0" y="2783"/>
                    <a:pt x="527" y="3585"/>
                    <a:pt x="1153" y="3585"/>
                  </a:cubicBezTo>
                  <a:cubicBezTo>
                    <a:pt x="1780" y="3585"/>
                    <a:pt x="2306" y="2783"/>
                    <a:pt x="2306" y="1805"/>
                  </a:cubicBezTo>
                  <a:cubicBezTo>
                    <a:pt x="2306" y="803"/>
                    <a:pt x="1780" y="1"/>
                    <a:pt x="1153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6413430" y="1266149"/>
              <a:ext cx="217543" cy="220151"/>
            </a:xfrm>
            <a:custGeom>
              <a:avLst/>
              <a:gdLst/>
              <a:ahLst/>
              <a:cxnLst/>
              <a:rect l="l" t="t" r="r" b="b"/>
              <a:pathLst>
                <a:path w="2081" h="2106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8"/>
                  </a:lnTo>
                  <a:lnTo>
                    <a:pt x="777" y="1329"/>
                  </a:lnTo>
                  <a:lnTo>
                    <a:pt x="1053" y="2106"/>
                  </a:lnTo>
                  <a:lnTo>
                    <a:pt x="1304" y="1304"/>
                  </a:lnTo>
                  <a:lnTo>
                    <a:pt x="2081" y="1028"/>
                  </a:lnTo>
                  <a:lnTo>
                    <a:pt x="1304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7904213" y="2314123"/>
              <a:ext cx="220156" cy="220255"/>
            </a:xfrm>
            <a:custGeom>
              <a:avLst/>
              <a:gdLst/>
              <a:ahLst/>
              <a:cxnLst/>
              <a:rect l="l" t="t" r="r" b="b"/>
              <a:pathLst>
                <a:path w="2106" h="2107" extrusionOk="0">
                  <a:moveTo>
                    <a:pt x="1028" y="1"/>
                  </a:moveTo>
                  <a:lnTo>
                    <a:pt x="777" y="778"/>
                  </a:lnTo>
                  <a:lnTo>
                    <a:pt x="0" y="1079"/>
                  </a:lnTo>
                  <a:lnTo>
                    <a:pt x="802" y="1329"/>
                  </a:lnTo>
                  <a:lnTo>
                    <a:pt x="1078" y="2106"/>
                  </a:lnTo>
                  <a:lnTo>
                    <a:pt x="1328" y="1304"/>
                  </a:lnTo>
                  <a:lnTo>
                    <a:pt x="2105" y="1028"/>
                  </a:lnTo>
                  <a:lnTo>
                    <a:pt x="1303" y="778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6947921" y="1318521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0" y="252"/>
                    <a:pt x="0" y="577"/>
                  </a:cubicBezTo>
                  <a:cubicBezTo>
                    <a:pt x="0" y="903"/>
                    <a:pt x="251" y="1179"/>
                    <a:pt x="577" y="1179"/>
                  </a:cubicBezTo>
                  <a:cubicBezTo>
                    <a:pt x="902" y="1179"/>
                    <a:pt x="1178" y="903"/>
                    <a:pt x="1178" y="577"/>
                  </a:cubicBezTo>
                  <a:cubicBezTo>
                    <a:pt x="1178" y="252"/>
                    <a:pt x="902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7851736" y="1693179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77" y="1"/>
                  </a:moveTo>
                  <a:cubicBezTo>
                    <a:pt x="251" y="1"/>
                    <a:pt x="1" y="252"/>
                    <a:pt x="1" y="577"/>
                  </a:cubicBezTo>
                  <a:cubicBezTo>
                    <a:pt x="1" y="903"/>
                    <a:pt x="251" y="1179"/>
                    <a:pt x="577" y="1179"/>
                  </a:cubicBezTo>
                  <a:cubicBezTo>
                    <a:pt x="903" y="1179"/>
                    <a:pt x="1179" y="903"/>
                    <a:pt x="1179" y="577"/>
                  </a:cubicBezTo>
                  <a:cubicBezTo>
                    <a:pt x="1179" y="252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7018587" y="4017121"/>
              <a:ext cx="125863" cy="12586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5698197" y="3694837"/>
              <a:ext cx="123250" cy="123247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602" y="1"/>
                  </a:moveTo>
                  <a:cubicBezTo>
                    <a:pt x="251" y="1"/>
                    <a:pt x="0" y="252"/>
                    <a:pt x="0" y="602"/>
                  </a:cubicBezTo>
                  <a:cubicBezTo>
                    <a:pt x="0" y="928"/>
                    <a:pt x="251" y="1179"/>
                    <a:pt x="602" y="1179"/>
                  </a:cubicBezTo>
                  <a:cubicBezTo>
                    <a:pt x="927" y="1179"/>
                    <a:pt x="1178" y="928"/>
                    <a:pt x="1178" y="602"/>
                  </a:cubicBezTo>
                  <a:cubicBezTo>
                    <a:pt x="1178" y="252"/>
                    <a:pt x="927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B45CD1-235A-BB74-3B07-67F6B4145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62"/>
          <p:cNvSpPr txBox="1">
            <a:spLocks noGrp="1"/>
          </p:cNvSpPr>
          <p:nvPr>
            <p:ph type="body" idx="1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PHOTOS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Medium shot happy  man playing game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Happy couple playing with game controllers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Full shot man playing videogame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Full shot girl playing videogame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Father and son playing video games with controllers</a:t>
            </a:r>
            <a:endParaRPr sz="1400"/>
          </a:p>
        </p:txBody>
      </p:sp>
      <p:sp>
        <p:nvSpPr>
          <p:cNvPr id="4284" name="Google Shape;4284;p62"/>
          <p:cNvSpPr txBox="1">
            <a:spLocks noGrp="1"/>
          </p:cNvSpPr>
          <p:nvPr>
            <p:ph type="body" idx="2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Naive retro videogames stickers</a:t>
            </a: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/>
              </a:rPr>
              <a:t>Naive retro videogames stickers</a:t>
            </a: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II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10"/>
              </a:rPr>
              <a:t>Naive retro videogames stickers</a:t>
            </a: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III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11"/>
              </a:rPr>
              <a:t>Naive retro videogames stickers</a:t>
            </a: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IV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12"/>
              </a:rPr>
              <a:t>Icon Pack Arcade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85" name="Google Shape;4285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286" name="Google Shape;4286;p62"/>
          <p:cNvSpPr txBox="1"/>
          <p:nvPr/>
        </p:nvSpPr>
        <p:spPr>
          <a:xfrm>
            <a:off x="713100" y="14276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Did you like the resources on this template? Get them for free at our other websites: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7" name="Google Shape;4287;p62"/>
          <p:cNvSpPr/>
          <p:nvPr/>
        </p:nvSpPr>
        <p:spPr>
          <a:xfrm>
            <a:off x="5270924" y="13329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62"/>
          <p:cNvSpPr/>
          <p:nvPr/>
        </p:nvSpPr>
        <p:spPr>
          <a:xfrm rot="-346047">
            <a:off x="6844649" y="1514700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104</Words>
  <Application>Microsoft Office PowerPoint</Application>
  <PresentationFormat>On-screen Show (16:9)</PresentationFormat>
  <Paragraphs>30</Paragraphs>
  <Slides>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Press Start 2P</vt:lpstr>
      <vt:lpstr>Roboto Condensed Light</vt:lpstr>
      <vt:lpstr>Anaheim</vt:lpstr>
      <vt:lpstr>Retro Videogames MK Plan by Slidesgo</vt:lpstr>
      <vt:lpstr>RUN</vt:lpstr>
      <vt:lpstr>ABOUT US</vt:lpstr>
      <vt:lpstr>Art</vt:lpstr>
      <vt:lpstr>PowerPoint Presentation</vt:lpstr>
      <vt:lpstr>MECHANICS</vt:lpstr>
      <vt:lpstr>3D MODELLING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Kavila Vaibhav</dc:creator>
  <cp:lastModifiedBy>K. Brijesh Reddy</cp:lastModifiedBy>
  <cp:revision>7</cp:revision>
  <dcterms:modified xsi:type="dcterms:W3CDTF">2024-11-23T12:32:31Z</dcterms:modified>
</cp:coreProperties>
</file>